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theme/theme6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  <p:sldMasterId id="2147483682" r:id="rId3"/>
    <p:sldMasterId id="2147483687" r:id="rId4"/>
    <p:sldMasterId id="2147483689" r:id="rId5"/>
    <p:sldMasterId id="2147483706" r:id="rId6"/>
    <p:sldMasterId id="2147483708" r:id="rId7"/>
  </p:sldMasterIdLst>
  <p:notesMasterIdLst>
    <p:notesMasterId r:id="rId19"/>
  </p:notesMasterIdLst>
  <p:handoutMasterIdLst>
    <p:handoutMasterId r:id="rId20"/>
  </p:handoutMasterIdLst>
  <p:sldIdLst>
    <p:sldId id="1937" r:id="rId8"/>
    <p:sldId id="1210" r:id="rId9"/>
    <p:sldId id="1985" r:id="rId10"/>
    <p:sldId id="1906" r:id="rId11"/>
    <p:sldId id="1982" r:id="rId12"/>
    <p:sldId id="1983" r:id="rId13"/>
    <p:sldId id="1984" r:id="rId14"/>
    <p:sldId id="1991" r:id="rId15"/>
    <p:sldId id="1988" r:id="rId16"/>
    <p:sldId id="1990" r:id="rId17"/>
    <p:sldId id="975" r:id="rId18"/>
  </p:sldIdLst>
  <p:sldSz cx="9144000" cy="6858000" type="screen4x3"/>
  <p:notesSz cx="6735763" cy="98663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309267-5C82-4EB6-9BE4-BED620D09A0F}">
          <p14:sldIdLst>
            <p14:sldId id="1937"/>
            <p14:sldId id="1210"/>
            <p14:sldId id="1985"/>
            <p14:sldId id="1906"/>
            <p14:sldId id="1982"/>
            <p14:sldId id="1983"/>
            <p14:sldId id="1984"/>
            <p14:sldId id="1991"/>
            <p14:sldId id="1988"/>
            <p14:sldId id="1990"/>
            <p14:sldId id="975"/>
          </p14:sldIdLst>
        </p14:section>
        <p14:section name="Section 3" id="{DBE2243D-C71B-4134-A342-DEF825C6141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deep Chand Verma" initials="PCV" lastIdx="1" clrIdx="0"/>
  <p:cmAuthor id="2" name="Pradeep Chand" initials="PC" lastIdx="1" clrIdx="1"/>
  <p:cmAuthor id="3" name="Himanshu Shukla" initials="HS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EBAD"/>
    <a:srgbClr val="9933FF"/>
    <a:srgbClr val="0000FF"/>
    <a:srgbClr val="FF6600"/>
    <a:srgbClr val="C0504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173" autoAdjust="0"/>
    <p:restoredTop sz="94249" autoAdjust="0"/>
  </p:normalViewPr>
  <p:slideViewPr>
    <p:cSldViewPr>
      <p:cViewPr>
        <p:scale>
          <a:sx n="80" d="100"/>
          <a:sy n="80" d="100"/>
        </p:scale>
        <p:origin x="1254" y="-324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C3A179-B349-4ED1-ABAA-0C03DEA9EA49}" type="doc">
      <dgm:prSet loTypeId="urn:microsoft.com/office/officeart/2005/8/layout/radial6" loCatId="cycle" qsTypeId="urn:microsoft.com/office/officeart/2005/8/quickstyle/3d1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44A97415-B7A5-4AC2-9C56-24AE3DE749C9}">
      <dgm:prSet phldrT="[Text]"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DOJO Training </a:t>
          </a:r>
        </a:p>
      </dgm:t>
    </dgm:pt>
    <dgm:pt modelId="{863F69C7-BCFE-4922-A1E5-E1BD8F6BE487}" type="parTrans" cxnId="{CBDD7D82-D41A-4711-A24B-FD0C1392051F}">
      <dgm:prSet/>
      <dgm:spPr/>
      <dgm:t>
        <a:bodyPr/>
        <a:lstStyle/>
        <a:p>
          <a:endParaRPr lang="en-US"/>
        </a:p>
      </dgm:t>
    </dgm:pt>
    <dgm:pt modelId="{11A97977-B80F-42B2-8191-1F1D122CB843}" type="sibTrans" cxnId="{CBDD7D82-D41A-4711-A24B-FD0C1392051F}">
      <dgm:prSet/>
      <dgm:spPr/>
      <dgm:t>
        <a:bodyPr/>
        <a:lstStyle/>
        <a:p>
          <a:endParaRPr lang="en-US"/>
        </a:p>
      </dgm:t>
    </dgm:pt>
    <dgm:pt modelId="{E8DF591E-3A97-45E9-93ED-C5671EAC1AEE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Standard Module </a:t>
          </a:r>
        </a:p>
      </dgm:t>
    </dgm:pt>
    <dgm:pt modelId="{C703EB46-71BE-4C7D-9575-7D11E34D2CB3}" type="parTrans" cxnId="{468D0788-32E4-4C60-A260-C3C903B5BED4}">
      <dgm:prSet/>
      <dgm:spPr/>
      <dgm:t>
        <a:bodyPr/>
        <a:lstStyle/>
        <a:p>
          <a:endParaRPr lang="en-US"/>
        </a:p>
      </dgm:t>
    </dgm:pt>
    <dgm:pt modelId="{1CD3E839-7047-4CB4-AC22-35FA4825AB46}" type="sibTrans" cxnId="{468D0788-32E4-4C60-A260-C3C903B5BED4}">
      <dgm:prSet/>
      <dgm:spPr/>
      <dgm:t>
        <a:bodyPr/>
        <a:lstStyle/>
        <a:p>
          <a:endParaRPr lang="en-US"/>
        </a:p>
      </dgm:t>
    </dgm:pt>
    <dgm:pt modelId="{A8B6C8A2-D00C-4096-9F93-4C9093815A4E}">
      <dgm:prSet phldrT="[Text]"/>
      <dgm:spPr>
        <a:solidFill>
          <a:srgbClr val="C00000"/>
        </a:solidFill>
      </dgm:spPr>
      <dgm:t>
        <a:bodyPr/>
        <a:lstStyle/>
        <a:p>
          <a:r>
            <a: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Training on each step</a:t>
          </a:r>
        </a:p>
      </dgm:t>
    </dgm:pt>
    <dgm:pt modelId="{A10F473D-CD7A-487F-8173-44CCB9614040}" type="parTrans" cxnId="{28E06608-39A0-4433-ACFF-E9D532BCB421}">
      <dgm:prSet/>
      <dgm:spPr/>
      <dgm:t>
        <a:bodyPr/>
        <a:lstStyle/>
        <a:p>
          <a:endParaRPr lang="en-US"/>
        </a:p>
      </dgm:t>
    </dgm:pt>
    <dgm:pt modelId="{4EC1DF7A-63DB-48BB-A906-45D468B2787D}" type="sibTrans" cxnId="{28E06608-39A0-4433-ACFF-E9D532BCB421}">
      <dgm:prSet/>
      <dgm:spPr/>
      <dgm:t>
        <a:bodyPr/>
        <a:lstStyle/>
        <a:p>
          <a:endParaRPr lang="en-US"/>
        </a:p>
      </dgm:t>
    </dgm:pt>
    <dgm:pt modelId="{3546B4E1-83EB-4B23-925F-1A0724DF6E7A}">
      <dgm:prSet phldrT="[Text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b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Practical on Process</a:t>
          </a:r>
        </a:p>
      </dgm:t>
    </dgm:pt>
    <dgm:pt modelId="{4A56A4C9-2F14-46B6-8A3C-5F2E08A47F13}" type="parTrans" cxnId="{6BDAEF77-1061-4D50-A3CB-B01D267C422A}">
      <dgm:prSet/>
      <dgm:spPr/>
      <dgm:t>
        <a:bodyPr/>
        <a:lstStyle/>
        <a:p>
          <a:endParaRPr lang="en-US"/>
        </a:p>
      </dgm:t>
    </dgm:pt>
    <dgm:pt modelId="{9F2F0820-BF30-49C3-A10D-4F452181520A}" type="sibTrans" cxnId="{6BDAEF77-1061-4D50-A3CB-B01D267C422A}">
      <dgm:prSet/>
      <dgm:spPr/>
      <dgm:t>
        <a:bodyPr/>
        <a:lstStyle/>
        <a:p>
          <a:endParaRPr lang="en-US"/>
        </a:p>
      </dgm:t>
    </dgm:pt>
    <dgm:pt modelId="{152BFC5A-A4E5-4EB3-BF97-B1231179788F}">
      <dgm:prSet phldrT="[Text]" custT="1"/>
      <dgm:spPr>
        <a:solidFill>
          <a:srgbClr val="C00000"/>
        </a:solidFill>
      </dgm:spPr>
      <dgm:t>
        <a:bodyPr/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Evaluation</a:t>
          </a:r>
        </a:p>
      </dgm:t>
    </dgm:pt>
    <dgm:pt modelId="{57FC22BA-A175-4CF6-B646-995B713E6DB5}" type="parTrans" cxnId="{D48124B4-38EE-4FA9-83C0-BCDB16C9BBAB}">
      <dgm:prSet/>
      <dgm:spPr/>
      <dgm:t>
        <a:bodyPr/>
        <a:lstStyle/>
        <a:p>
          <a:endParaRPr lang="en-US"/>
        </a:p>
      </dgm:t>
    </dgm:pt>
    <dgm:pt modelId="{CE28AEC2-A524-4968-B14E-68F71A0A0C1B}" type="sibTrans" cxnId="{D48124B4-38EE-4FA9-83C0-BCDB16C9BBAB}">
      <dgm:prSet/>
      <dgm:spPr/>
      <dgm:t>
        <a:bodyPr/>
        <a:lstStyle/>
        <a:p>
          <a:endParaRPr lang="en-US"/>
        </a:p>
      </dgm:t>
    </dgm:pt>
    <dgm:pt modelId="{AC71E4E2-425D-4A1A-9A9A-55BC943047E6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Feedback after deployment</a:t>
          </a:r>
        </a:p>
      </dgm:t>
    </dgm:pt>
    <dgm:pt modelId="{8F72741C-CB4A-4B91-985E-DE4D032F4009}" type="parTrans" cxnId="{C92321D0-607C-4D4C-9F6B-EFD19373BB39}">
      <dgm:prSet/>
      <dgm:spPr/>
      <dgm:t>
        <a:bodyPr/>
        <a:lstStyle/>
        <a:p>
          <a:endParaRPr lang="en-US"/>
        </a:p>
      </dgm:t>
    </dgm:pt>
    <dgm:pt modelId="{844DBA67-DB1B-47AD-B47D-260CD8798F5E}" type="sibTrans" cxnId="{C92321D0-607C-4D4C-9F6B-EFD19373BB39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endParaRPr lang="en-US"/>
        </a:p>
      </dgm:t>
    </dgm:pt>
    <dgm:pt modelId="{F6BA6440-1C90-4D90-9668-98AF87F09396}" type="pres">
      <dgm:prSet presAssocID="{2EC3A179-B349-4ED1-ABAA-0C03DEA9EA49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E7F2C36-FE57-4181-8451-6619D6E2A62F}" type="pres">
      <dgm:prSet presAssocID="{44A97415-B7A5-4AC2-9C56-24AE3DE749C9}" presName="centerShape" presStyleLbl="node0" presStyleIdx="0" presStyleCnt="1"/>
      <dgm:spPr/>
    </dgm:pt>
    <dgm:pt modelId="{40011C49-2C8D-46DF-9A7A-3D598E3F2AD3}" type="pres">
      <dgm:prSet presAssocID="{E8DF591E-3A97-45E9-93ED-C5671EAC1AEE}" presName="node" presStyleLbl="node1" presStyleIdx="0" presStyleCnt="5">
        <dgm:presLayoutVars>
          <dgm:bulletEnabled val="1"/>
        </dgm:presLayoutVars>
      </dgm:prSet>
      <dgm:spPr/>
    </dgm:pt>
    <dgm:pt modelId="{C67ECB22-182E-4846-8BA2-C145DA9733FA}" type="pres">
      <dgm:prSet presAssocID="{E8DF591E-3A97-45E9-93ED-C5671EAC1AEE}" presName="dummy" presStyleCnt="0"/>
      <dgm:spPr/>
    </dgm:pt>
    <dgm:pt modelId="{63B5A6AA-9844-485E-9654-CCF7FDEA5D6D}" type="pres">
      <dgm:prSet presAssocID="{1CD3E839-7047-4CB4-AC22-35FA4825AB46}" presName="sibTrans" presStyleLbl="sibTrans2D1" presStyleIdx="0" presStyleCnt="5"/>
      <dgm:spPr/>
    </dgm:pt>
    <dgm:pt modelId="{71D6F60F-19D2-4F01-AFD2-C6734BFE2F0D}" type="pres">
      <dgm:prSet presAssocID="{A8B6C8A2-D00C-4096-9F93-4C9093815A4E}" presName="node" presStyleLbl="node1" presStyleIdx="1" presStyleCnt="5">
        <dgm:presLayoutVars>
          <dgm:bulletEnabled val="1"/>
        </dgm:presLayoutVars>
      </dgm:prSet>
      <dgm:spPr/>
    </dgm:pt>
    <dgm:pt modelId="{71CE82B5-7793-4DEF-8ECC-AA248D42A23B}" type="pres">
      <dgm:prSet presAssocID="{A8B6C8A2-D00C-4096-9F93-4C9093815A4E}" presName="dummy" presStyleCnt="0"/>
      <dgm:spPr/>
    </dgm:pt>
    <dgm:pt modelId="{741AF60E-D67E-483B-BD2C-E492B1A05861}" type="pres">
      <dgm:prSet presAssocID="{4EC1DF7A-63DB-48BB-A906-45D468B2787D}" presName="sibTrans" presStyleLbl="sibTrans2D1" presStyleIdx="1" presStyleCnt="5"/>
      <dgm:spPr/>
    </dgm:pt>
    <dgm:pt modelId="{8E3D59E3-80DC-4EF8-9D33-4D3B245BA1B6}" type="pres">
      <dgm:prSet presAssocID="{3546B4E1-83EB-4B23-925F-1A0724DF6E7A}" presName="node" presStyleLbl="node1" presStyleIdx="2" presStyleCnt="5" custRadScaleRad="103470" custRadScaleInc="-7226">
        <dgm:presLayoutVars>
          <dgm:bulletEnabled val="1"/>
        </dgm:presLayoutVars>
      </dgm:prSet>
      <dgm:spPr/>
    </dgm:pt>
    <dgm:pt modelId="{8940DE96-EA42-4972-B390-9BD7F72A2454}" type="pres">
      <dgm:prSet presAssocID="{3546B4E1-83EB-4B23-925F-1A0724DF6E7A}" presName="dummy" presStyleCnt="0"/>
      <dgm:spPr/>
    </dgm:pt>
    <dgm:pt modelId="{A58605BA-C464-4B62-9C3A-EF3D408EE722}" type="pres">
      <dgm:prSet presAssocID="{9F2F0820-BF30-49C3-A10D-4F452181520A}" presName="sibTrans" presStyleLbl="sibTrans2D1" presStyleIdx="2" presStyleCnt="5"/>
      <dgm:spPr/>
    </dgm:pt>
    <dgm:pt modelId="{B9BA749C-0EEB-4685-A146-8A5C99744CFE}" type="pres">
      <dgm:prSet presAssocID="{152BFC5A-A4E5-4EB3-BF97-B1231179788F}" presName="node" presStyleLbl="node1" presStyleIdx="3" presStyleCnt="5">
        <dgm:presLayoutVars>
          <dgm:bulletEnabled val="1"/>
        </dgm:presLayoutVars>
      </dgm:prSet>
      <dgm:spPr/>
    </dgm:pt>
    <dgm:pt modelId="{AEA37504-FEDE-4830-B9A2-61EA1904DAA4}" type="pres">
      <dgm:prSet presAssocID="{152BFC5A-A4E5-4EB3-BF97-B1231179788F}" presName="dummy" presStyleCnt="0"/>
      <dgm:spPr/>
    </dgm:pt>
    <dgm:pt modelId="{F2AB1FB7-7095-43F4-B622-A2E6D8636191}" type="pres">
      <dgm:prSet presAssocID="{CE28AEC2-A524-4968-B14E-68F71A0A0C1B}" presName="sibTrans" presStyleLbl="sibTrans2D1" presStyleIdx="3" presStyleCnt="5"/>
      <dgm:spPr/>
    </dgm:pt>
    <dgm:pt modelId="{D79D6D41-868B-4FEE-B5A2-82DD53435BE6}" type="pres">
      <dgm:prSet presAssocID="{AC71E4E2-425D-4A1A-9A9A-55BC943047E6}" presName="node" presStyleLbl="node1" presStyleIdx="4" presStyleCnt="5" custRadScaleRad="99980" custRadScaleInc="-1854">
        <dgm:presLayoutVars>
          <dgm:bulletEnabled val="1"/>
        </dgm:presLayoutVars>
      </dgm:prSet>
      <dgm:spPr/>
    </dgm:pt>
    <dgm:pt modelId="{EA758C98-583D-4CE1-95B5-31213B31B20B}" type="pres">
      <dgm:prSet presAssocID="{AC71E4E2-425D-4A1A-9A9A-55BC943047E6}" presName="dummy" presStyleCnt="0"/>
      <dgm:spPr/>
    </dgm:pt>
    <dgm:pt modelId="{F5072A83-C6A2-4208-A376-D9C462174846}" type="pres">
      <dgm:prSet presAssocID="{844DBA67-DB1B-47AD-B47D-260CD8798F5E}" presName="sibTrans" presStyleLbl="sibTrans2D1" presStyleIdx="4" presStyleCnt="5"/>
      <dgm:spPr/>
    </dgm:pt>
  </dgm:ptLst>
  <dgm:cxnLst>
    <dgm:cxn modelId="{28E06608-39A0-4433-ACFF-E9D532BCB421}" srcId="{44A97415-B7A5-4AC2-9C56-24AE3DE749C9}" destId="{A8B6C8A2-D00C-4096-9F93-4C9093815A4E}" srcOrd="1" destOrd="0" parTransId="{A10F473D-CD7A-487F-8173-44CCB9614040}" sibTransId="{4EC1DF7A-63DB-48BB-A906-45D468B2787D}"/>
    <dgm:cxn modelId="{582A6925-B519-4634-B0FE-939A105A1D32}" type="presOf" srcId="{4EC1DF7A-63DB-48BB-A906-45D468B2787D}" destId="{741AF60E-D67E-483B-BD2C-E492B1A05861}" srcOrd="0" destOrd="0" presId="urn:microsoft.com/office/officeart/2005/8/layout/radial6"/>
    <dgm:cxn modelId="{88013E5F-2F05-4C53-A7BE-BA2160A52C86}" type="presOf" srcId="{AC71E4E2-425D-4A1A-9A9A-55BC943047E6}" destId="{D79D6D41-868B-4FEE-B5A2-82DD53435BE6}" srcOrd="0" destOrd="0" presId="urn:microsoft.com/office/officeart/2005/8/layout/radial6"/>
    <dgm:cxn modelId="{1CFC0347-E081-4BA7-A609-8A0072F1B1D8}" type="presOf" srcId="{844DBA67-DB1B-47AD-B47D-260CD8798F5E}" destId="{F5072A83-C6A2-4208-A376-D9C462174846}" srcOrd="0" destOrd="0" presId="urn:microsoft.com/office/officeart/2005/8/layout/radial6"/>
    <dgm:cxn modelId="{3BA84149-1E9B-479F-AC0D-E21B8E469BAA}" type="presOf" srcId="{2EC3A179-B349-4ED1-ABAA-0C03DEA9EA49}" destId="{F6BA6440-1C90-4D90-9668-98AF87F09396}" srcOrd="0" destOrd="0" presId="urn:microsoft.com/office/officeart/2005/8/layout/radial6"/>
    <dgm:cxn modelId="{36E0D349-FF15-4203-8CDA-D3424CC54B38}" type="presOf" srcId="{A8B6C8A2-D00C-4096-9F93-4C9093815A4E}" destId="{71D6F60F-19D2-4F01-AFD2-C6734BFE2F0D}" srcOrd="0" destOrd="0" presId="urn:microsoft.com/office/officeart/2005/8/layout/radial6"/>
    <dgm:cxn modelId="{5AE32555-264D-478C-8033-5E31C4E4CDA9}" type="presOf" srcId="{CE28AEC2-A524-4968-B14E-68F71A0A0C1B}" destId="{F2AB1FB7-7095-43F4-B622-A2E6D8636191}" srcOrd="0" destOrd="0" presId="urn:microsoft.com/office/officeart/2005/8/layout/radial6"/>
    <dgm:cxn modelId="{6BDAEF77-1061-4D50-A3CB-B01D267C422A}" srcId="{44A97415-B7A5-4AC2-9C56-24AE3DE749C9}" destId="{3546B4E1-83EB-4B23-925F-1A0724DF6E7A}" srcOrd="2" destOrd="0" parTransId="{4A56A4C9-2F14-46B6-8A3C-5F2E08A47F13}" sibTransId="{9F2F0820-BF30-49C3-A10D-4F452181520A}"/>
    <dgm:cxn modelId="{F911045A-D907-4920-B777-37F73B31C78F}" type="presOf" srcId="{3546B4E1-83EB-4B23-925F-1A0724DF6E7A}" destId="{8E3D59E3-80DC-4EF8-9D33-4D3B245BA1B6}" srcOrd="0" destOrd="0" presId="urn:microsoft.com/office/officeart/2005/8/layout/radial6"/>
    <dgm:cxn modelId="{CBDD7D82-D41A-4711-A24B-FD0C1392051F}" srcId="{2EC3A179-B349-4ED1-ABAA-0C03DEA9EA49}" destId="{44A97415-B7A5-4AC2-9C56-24AE3DE749C9}" srcOrd="0" destOrd="0" parTransId="{863F69C7-BCFE-4922-A1E5-E1BD8F6BE487}" sibTransId="{11A97977-B80F-42B2-8191-1F1D122CB843}"/>
    <dgm:cxn modelId="{468D0788-32E4-4C60-A260-C3C903B5BED4}" srcId="{44A97415-B7A5-4AC2-9C56-24AE3DE749C9}" destId="{E8DF591E-3A97-45E9-93ED-C5671EAC1AEE}" srcOrd="0" destOrd="0" parTransId="{C703EB46-71BE-4C7D-9575-7D11E34D2CB3}" sibTransId="{1CD3E839-7047-4CB4-AC22-35FA4825AB46}"/>
    <dgm:cxn modelId="{66101C8B-9FAE-4461-9028-D73AEABF923A}" type="presOf" srcId="{44A97415-B7A5-4AC2-9C56-24AE3DE749C9}" destId="{1E7F2C36-FE57-4181-8451-6619D6E2A62F}" srcOrd="0" destOrd="0" presId="urn:microsoft.com/office/officeart/2005/8/layout/radial6"/>
    <dgm:cxn modelId="{D48124B4-38EE-4FA9-83C0-BCDB16C9BBAB}" srcId="{44A97415-B7A5-4AC2-9C56-24AE3DE749C9}" destId="{152BFC5A-A4E5-4EB3-BF97-B1231179788F}" srcOrd="3" destOrd="0" parTransId="{57FC22BA-A175-4CF6-B646-995B713E6DB5}" sibTransId="{CE28AEC2-A524-4968-B14E-68F71A0A0C1B}"/>
    <dgm:cxn modelId="{B1916AC2-C84A-4135-BE3E-B30411387F6B}" type="presOf" srcId="{1CD3E839-7047-4CB4-AC22-35FA4825AB46}" destId="{63B5A6AA-9844-485E-9654-CCF7FDEA5D6D}" srcOrd="0" destOrd="0" presId="urn:microsoft.com/office/officeart/2005/8/layout/radial6"/>
    <dgm:cxn modelId="{C92321D0-607C-4D4C-9F6B-EFD19373BB39}" srcId="{44A97415-B7A5-4AC2-9C56-24AE3DE749C9}" destId="{AC71E4E2-425D-4A1A-9A9A-55BC943047E6}" srcOrd="4" destOrd="0" parTransId="{8F72741C-CB4A-4B91-985E-DE4D032F4009}" sibTransId="{844DBA67-DB1B-47AD-B47D-260CD8798F5E}"/>
    <dgm:cxn modelId="{9AB12FD0-FA54-44E7-8579-867696F1AC82}" type="presOf" srcId="{E8DF591E-3A97-45E9-93ED-C5671EAC1AEE}" destId="{40011C49-2C8D-46DF-9A7A-3D598E3F2AD3}" srcOrd="0" destOrd="0" presId="urn:microsoft.com/office/officeart/2005/8/layout/radial6"/>
    <dgm:cxn modelId="{9C00D2EF-DEF3-4828-89FF-E88E9DDE234B}" type="presOf" srcId="{9F2F0820-BF30-49C3-A10D-4F452181520A}" destId="{A58605BA-C464-4B62-9C3A-EF3D408EE722}" srcOrd="0" destOrd="0" presId="urn:microsoft.com/office/officeart/2005/8/layout/radial6"/>
    <dgm:cxn modelId="{50CF00F4-2918-45CB-B373-90D7B3D33DA8}" type="presOf" srcId="{152BFC5A-A4E5-4EB3-BF97-B1231179788F}" destId="{B9BA749C-0EEB-4685-A146-8A5C99744CFE}" srcOrd="0" destOrd="0" presId="urn:microsoft.com/office/officeart/2005/8/layout/radial6"/>
    <dgm:cxn modelId="{DCF6F404-6D1D-4744-BA2E-00790C88FD92}" type="presParOf" srcId="{F6BA6440-1C90-4D90-9668-98AF87F09396}" destId="{1E7F2C36-FE57-4181-8451-6619D6E2A62F}" srcOrd="0" destOrd="0" presId="urn:microsoft.com/office/officeart/2005/8/layout/radial6"/>
    <dgm:cxn modelId="{29AD9C26-B9FC-4D90-8391-3FF6B6772900}" type="presParOf" srcId="{F6BA6440-1C90-4D90-9668-98AF87F09396}" destId="{40011C49-2C8D-46DF-9A7A-3D598E3F2AD3}" srcOrd="1" destOrd="0" presId="urn:microsoft.com/office/officeart/2005/8/layout/radial6"/>
    <dgm:cxn modelId="{4CEF542E-9024-4DBB-B377-27D141AB8549}" type="presParOf" srcId="{F6BA6440-1C90-4D90-9668-98AF87F09396}" destId="{C67ECB22-182E-4846-8BA2-C145DA9733FA}" srcOrd="2" destOrd="0" presId="urn:microsoft.com/office/officeart/2005/8/layout/radial6"/>
    <dgm:cxn modelId="{E3F6374F-7238-4AFD-AF25-16F4A2C37A18}" type="presParOf" srcId="{F6BA6440-1C90-4D90-9668-98AF87F09396}" destId="{63B5A6AA-9844-485E-9654-CCF7FDEA5D6D}" srcOrd="3" destOrd="0" presId="urn:microsoft.com/office/officeart/2005/8/layout/radial6"/>
    <dgm:cxn modelId="{A150B4E9-F189-4150-9F09-D8D600979AB6}" type="presParOf" srcId="{F6BA6440-1C90-4D90-9668-98AF87F09396}" destId="{71D6F60F-19D2-4F01-AFD2-C6734BFE2F0D}" srcOrd="4" destOrd="0" presId="urn:microsoft.com/office/officeart/2005/8/layout/radial6"/>
    <dgm:cxn modelId="{7B2BC018-0A8E-4006-8CAC-2C0F2DA7995C}" type="presParOf" srcId="{F6BA6440-1C90-4D90-9668-98AF87F09396}" destId="{71CE82B5-7793-4DEF-8ECC-AA248D42A23B}" srcOrd="5" destOrd="0" presId="urn:microsoft.com/office/officeart/2005/8/layout/radial6"/>
    <dgm:cxn modelId="{DD08445E-759F-4249-82A6-1F7DA1EFC489}" type="presParOf" srcId="{F6BA6440-1C90-4D90-9668-98AF87F09396}" destId="{741AF60E-D67E-483B-BD2C-E492B1A05861}" srcOrd="6" destOrd="0" presId="urn:microsoft.com/office/officeart/2005/8/layout/radial6"/>
    <dgm:cxn modelId="{DD7A3D6C-F2DB-4E46-84A3-F3C832B81CA0}" type="presParOf" srcId="{F6BA6440-1C90-4D90-9668-98AF87F09396}" destId="{8E3D59E3-80DC-4EF8-9D33-4D3B245BA1B6}" srcOrd="7" destOrd="0" presId="urn:microsoft.com/office/officeart/2005/8/layout/radial6"/>
    <dgm:cxn modelId="{EF09AC1B-AC4D-40F6-9076-41FB85285DD9}" type="presParOf" srcId="{F6BA6440-1C90-4D90-9668-98AF87F09396}" destId="{8940DE96-EA42-4972-B390-9BD7F72A2454}" srcOrd="8" destOrd="0" presId="urn:microsoft.com/office/officeart/2005/8/layout/radial6"/>
    <dgm:cxn modelId="{4A422296-DD67-4A9B-AA97-EEDA5C361F37}" type="presParOf" srcId="{F6BA6440-1C90-4D90-9668-98AF87F09396}" destId="{A58605BA-C464-4B62-9C3A-EF3D408EE722}" srcOrd="9" destOrd="0" presId="urn:microsoft.com/office/officeart/2005/8/layout/radial6"/>
    <dgm:cxn modelId="{774AEF73-A945-49B5-A0D8-631991C68C8A}" type="presParOf" srcId="{F6BA6440-1C90-4D90-9668-98AF87F09396}" destId="{B9BA749C-0EEB-4685-A146-8A5C99744CFE}" srcOrd="10" destOrd="0" presId="urn:microsoft.com/office/officeart/2005/8/layout/radial6"/>
    <dgm:cxn modelId="{7B7B890F-0ECF-4F0C-A6AE-36934EFD0F6D}" type="presParOf" srcId="{F6BA6440-1C90-4D90-9668-98AF87F09396}" destId="{AEA37504-FEDE-4830-B9A2-61EA1904DAA4}" srcOrd="11" destOrd="0" presId="urn:microsoft.com/office/officeart/2005/8/layout/radial6"/>
    <dgm:cxn modelId="{A2D68C11-1AEB-4413-9DA6-01BA04961B73}" type="presParOf" srcId="{F6BA6440-1C90-4D90-9668-98AF87F09396}" destId="{F2AB1FB7-7095-43F4-B622-A2E6D8636191}" srcOrd="12" destOrd="0" presId="urn:microsoft.com/office/officeart/2005/8/layout/radial6"/>
    <dgm:cxn modelId="{C48242AE-CF38-47DA-AAEE-C4E31E564317}" type="presParOf" srcId="{F6BA6440-1C90-4D90-9668-98AF87F09396}" destId="{D79D6D41-868B-4FEE-B5A2-82DD53435BE6}" srcOrd="13" destOrd="0" presId="urn:microsoft.com/office/officeart/2005/8/layout/radial6"/>
    <dgm:cxn modelId="{9A82D5FD-751A-4CA8-A3A9-838A5E4544D3}" type="presParOf" srcId="{F6BA6440-1C90-4D90-9668-98AF87F09396}" destId="{EA758C98-583D-4CE1-95B5-31213B31B20B}" srcOrd="14" destOrd="0" presId="urn:microsoft.com/office/officeart/2005/8/layout/radial6"/>
    <dgm:cxn modelId="{9C8F4207-8CFD-453B-A045-DA760E323563}" type="presParOf" srcId="{F6BA6440-1C90-4D90-9668-98AF87F09396}" destId="{F5072A83-C6A2-4208-A376-D9C462174846}" srcOrd="15" destOrd="0" presId="urn:microsoft.com/office/officeart/2005/8/layout/radial6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072A83-C6A2-4208-A376-D9C462174846}">
      <dsp:nvSpPr>
        <dsp:cNvPr id="0" name=""/>
        <dsp:cNvSpPr/>
      </dsp:nvSpPr>
      <dsp:spPr>
        <a:xfrm>
          <a:off x="1490788" y="502427"/>
          <a:ext cx="3343707" cy="3343707"/>
        </a:xfrm>
        <a:prstGeom prst="blockArc">
          <a:avLst>
            <a:gd name="adj1" fmla="val 11853085"/>
            <a:gd name="adj2" fmla="val 16199279"/>
            <a:gd name="adj3" fmla="val 4641"/>
          </a:avLst>
        </a:prstGeom>
        <a:solidFill>
          <a:schemeClr val="bg1">
            <a:lumMod val="9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AB1FB7-7095-43F4-B622-A2E6D8636191}">
      <dsp:nvSpPr>
        <dsp:cNvPr id="0" name=""/>
        <dsp:cNvSpPr/>
      </dsp:nvSpPr>
      <dsp:spPr>
        <a:xfrm>
          <a:off x="1490724" y="502630"/>
          <a:ext cx="3343707" cy="3343707"/>
        </a:xfrm>
        <a:prstGeom prst="blockArc">
          <a:avLst>
            <a:gd name="adj1" fmla="val 7560725"/>
            <a:gd name="adj2" fmla="val 11853532"/>
            <a:gd name="adj3" fmla="val 4641"/>
          </a:avLst>
        </a:prstGeom>
        <a:gradFill rotWithShape="0">
          <a:gsLst>
            <a:gs pos="0">
              <a:schemeClr val="accent2">
                <a:shade val="90000"/>
                <a:hueOff val="0"/>
                <a:satOff val="-11044"/>
                <a:lumOff val="28045"/>
                <a:alphaOff val="0"/>
                <a:shade val="51000"/>
                <a:satMod val="130000"/>
              </a:schemeClr>
            </a:gs>
            <a:gs pos="80000">
              <a:schemeClr val="accent2">
                <a:shade val="90000"/>
                <a:hueOff val="0"/>
                <a:satOff val="-11044"/>
                <a:lumOff val="28045"/>
                <a:alphaOff val="0"/>
                <a:shade val="93000"/>
                <a:satMod val="130000"/>
              </a:schemeClr>
            </a:gs>
            <a:gs pos="100000">
              <a:schemeClr val="accent2">
                <a:shade val="90000"/>
                <a:hueOff val="0"/>
                <a:satOff val="-11044"/>
                <a:lumOff val="280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8605BA-C464-4B62-9C3A-EF3D408EE722}">
      <dsp:nvSpPr>
        <dsp:cNvPr id="0" name=""/>
        <dsp:cNvSpPr/>
      </dsp:nvSpPr>
      <dsp:spPr>
        <a:xfrm>
          <a:off x="1537391" y="537844"/>
          <a:ext cx="3343707" cy="3343707"/>
        </a:xfrm>
        <a:prstGeom prst="blockArc">
          <a:avLst>
            <a:gd name="adj1" fmla="val 3168475"/>
            <a:gd name="adj2" fmla="val 7683800"/>
            <a:gd name="adj3" fmla="val 4641"/>
          </a:avLst>
        </a:prstGeom>
        <a:gradFill rotWithShape="0">
          <a:gsLst>
            <a:gs pos="0">
              <a:schemeClr val="accent2">
                <a:shade val="90000"/>
                <a:hueOff val="0"/>
                <a:satOff val="-11044"/>
                <a:lumOff val="28045"/>
                <a:alphaOff val="0"/>
                <a:shade val="51000"/>
                <a:satMod val="130000"/>
              </a:schemeClr>
            </a:gs>
            <a:gs pos="80000">
              <a:schemeClr val="accent2">
                <a:shade val="90000"/>
                <a:hueOff val="0"/>
                <a:satOff val="-11044"/>
                <a:lumOff val="28045"/>
                <a:alphaOff val="0"/>
                <a:shade val="93000"/>
                <a:satMod val="130000"/>
              </a:schemeClr>
            </a:gs>
            <a:gs pos="100000">
              <a:schemeClr val="accent2">
                <a:shade val="90000"/>
                <a:hueOff val="0"/>
                <a:satOff val="-11044"/>
                <a:lumOff val="280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1AF60E-D67E-483B-BD2C-E492B1A05861}">
      <dsp:nvSpPr>
        <dsp:cNvPr id="0" name=""/>
        <dsp:cNvSpPr/>
      </dsp:nvSpPr>
      <dsp:spPr>
        <a:xfrm>
          <a:off x="1510011" y="559082"/>
          <a:ext cx="3343707" cy="3343707"/>
        </a:xfrm>
        <a:prstGeom prst="blockArc">
          <a:avLst>
            <a:gd name="adj1" fmla="val 20393817"/>
            <a:gd name="adj2" fmla="val 3095527"/>
            <a:gd name="adj3" fmla="val 4641"/>
          </a:avLst>
        </a:prstGeom>
        <a:gradFill rotWithShape="0">
          <a:gsLst>
            <a:gs pos="0">
              <a:schemeClr val="accent2">
                <a:shade val="90000"/>
                <a:hueOff val="0"/>
                <a:satOff val="-5522"/>
                <a:lumOff val="14022"/>
                <a:alphaOff val="0"/>
                <a:shade val="51000"/>
                <a:satMod val="130000"/>
              </a:schemeClr>
            </a:gs>
            <a:gs pos="80000">
              <a:schemeClr val="accent2">
                <a:shade val="90000"/>
                <a:hueOff val="0"/>
                <a:satOff val="-5522"/>
                <a:lumOff val="14022"/>
                <a:alphaOff val="0"/>
                <a:shade val="93000"/>
                <a:satMod val="130000"/>
              </a:schemeClr>
            </a:gs>
            <a:gs pos="100000">
              <a:schemeClr val="accent2">
                <a:shade val="90000"/>
                <a:hueOff val="0"/>
                <a:satOff val="-5522"/>
                <a:lumOff val="1402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B5A6AA-9844-485E-9654-CCF7FDEA5D6D}">
      <dsp:nvSpPr>
        <dsp:cNvPr id="0" name=""/>
        <dsp:cNvSpPr/>
      </dsp:nvSpPr>
      <dsp:spPr>
        <a:xfrm>
          <a:off x="1490446" y="502427"/>
          <a:ext cx="3343707" cy="3343707"/>
        </a:xfrm>
        <a:prstGeom prst="blockArc">
          <a:avLst>
            <a:gd name="adj1" fmla="val 16200000"/>
            <a:gd name="adj2" fmla="val 20520000"/>
            <a:gd name="adj3" fmla="val 4641"/>
          </a:avLst>
        </a:prstGeom>
        <a:gradFill rotWithShape="0">
          <a:gsLst>
            <a:gs pos="0">
              <a:schemeClr val="accent2">
                <a:shade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7F2C36-FE57-4181-8451-6619D6E2A62F}">
      <dsp:nvSpPr>
        <dsp:cNvPr id="0" name=""/>
        <dsp:cNvSpPr/>
      </dsp:nvSpPr>
      <dsp:spPr>
        <a:xfrm>
          <a:off x="2392570" y="1404551"/>
          <a:ext cx="1539459" cy="1539459"/>
        </a:xfrm>
        <a:prstGeom prst="ellipse">
          <a:avLst/>
        </a:prstGeom>
        <a:gradFill rotWithShape="0">
          <a:gsLst>
            <a:gs pos="0">
              <a:schemeClr val="accent2">
                <a:shade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DOJO Training </a:t>
          </a:r>
        </a:p>
      </dsp:txBody>
      <dsp:txXfrm>
        <a:off x="2618019" y="1630000"/>
        <a:ext cx="1088561" cy="1088561"/>
      </dsp:txXfrm>
    </dsp:sp>
    <dsp:sp modelId="{40011C49-2C8D-46DF-9A7A-3D598E3F2AD3}">
      <dsp:nvSpPr>
        <dsp:cNvPr id="0" name=""/>
        <dsp:cNvSpPr/>
      </dsp:nvSpPr>
      <dsp:spPr>
        <a:xfrm>
          <a:off x="2623489" y="2411"/>
          <a:ext cx="1077621" cy="1077621"/>
        </a:xfrm>
        <a:prstGeom prst="ellipse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Standard Module </a:t>
          </a:r>
        </a:p>
      </dsp:txBody>
      <dsp:txXfrm>
        <a:off x="2781303" y="160225"/>
        <a:ext cx="761993" cy="761993"/>
      </dsp:txXfrm>
    </dsp:sp>
    <dsp:sp modelId="{71D6F60F-19D2-4F01-AFD2-C6734BFE2F0D}">
      <dsp:nvSpPr>
        <dsp:cNvPr id="0" name=""/>
        <dsp:cNvSpPr/>
      </dsp:nvSpPr>
      <dsp:spPr>
        <a:xfrm>
          <a:off x="4176621" y="1130827"/>
          <a:ext cx="1077621" cy="1077621"/>
        </a:xfrm>
        <a:prstGeom prst="ellipse">
          <a:avLst/>
        </a:prstGeom>
        <a:solidFill>
          <a:srgbClr val="C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Training on each step</a:t>
          </a:r>
        </a:p>
      </dsp:txBody>
      <dsp:txXfrm>
        <a:off x="4334435" y="1288641"/>
        <a:ext cx="761993" cy="761993"/>
      </dsp:txXfrm>
    </dsp:sp>
    <dsp:sp modelId="{8E3D59E3-80DC-4EF8-9D33-4D3B245BA1B6}">
      <dsp:nvSpPr>
        <dsp:cNvPr id="0" name=""/>
        <dsp:cNvSpPr/>
      </dsp:nvSpPr>
      <dsp:spPr>
        <a:xfrm>
          <a:off x="3657601" y="2971804"/>
          <a:ext cx="1077621" cy="1077621"/>
        </a:xfrm>
        <a:prstGeom prst="ellipse">
          <a:avLst/>
        </a:prstGeom>
        <a:solidFill>
          <a:schemeClr val="bg1">
            <a:lumMod val="9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Practical on Process</a:t>
          </a:r>
        </a:p>
      </dsp:txBody>
      <dsp:txXfrm>
        <a:off x="3815415" y="3129618"/>
        <a:ext cx="761993" cy="761993"/>
      </dsp:txXfrm>
    </dsp:sp>
    <dsp:sp modelId="{B9BA749C-0EEB-4685-A146-8A5C99744CFE}">
      <dsp:nvSpPr>
        <dsp:cNvPr id="0" name=""/>
        <dsp:cNvSpPr/>
      </dsp:nvSpPr>
      <dsp:spPr>
        <a:xfrm>
          <a:off x="1663600" y="2956643"/>
          <a:ext cx="1077621" cy="1077621"/>
        </a:xfrm>
        <a:prstGeom prst="ellipse">
          <a:avLst/>
        </a:prstGeom>
        <a:solidFill>
          <a:srgbClr val="C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Evaluation</a:t>
          </a:r>
        </a:p>
      </dsp:txBody>
      <dsp:txXfrm>
        <a:off x="1821414" y="3114457"/>
        <a:ext cx="761993" cy="761993"/>
      </dsp:txXfrm>
    </dsp:sp>
    <dsp:sp modelId="{D79D6D41-868B-4FEE-B5A2-82DD53435BE6}">
      <dsp:nvSpPr>
        <dsp:cNvPr id="0" name=""/>
        <dsp:cNvSpPr/>
      </dsp:nvSpPr>
      <dsp:spPr>
        <a:xfrm>
          <a:off x="1066796" y="1143002"/>
          <a:ext cx="1077621" cy="1077621"/>
        </a:xfrm>
        <a:prstGeom prst="ellipse">
          <a:avLst/>
        </a:prstGeom>
        <a:solidFill>
          <a:schemeClr val="bg1">
            <a:lumMod val="8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Feedback after deployment</a:t>
          </a:r>
        </a:p>
      </dsp:txBody>
      <dsp:txXfrm>
        <a:off x="1224610" y="1300816"/>
        <a:ext cx="761993" cy="761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0" cy="495029"/>
          </a:xfrm>
          <a:prstGeom prst="rect">
            <a:avLst/>
          </a:prstGeom>
        </p:spPr>
        <p:txBody>
          <a:bodyPr vert="horz" lIns="91065" tIns="45533" rIns="91065" bIns="45533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5375" y="0"/>
            <a:ext cx="2918830" cy="495029"/>
          </a:xfrm>
          <a:prstGeom prst="rect">
            <a:avLst/>
          </a:prstGeom>
        </p:spPr>
        <p:txBody>
          <a:bodyPr vert="horz" lIns="91065" tIns="45533" rIns="91065" bIns="45533" rtlCol="0"/>
          <a:lstStyle>
            <a:lvl1pPr algn="r">
              <a:defRPr sz="1200"/>
            </a:lvl1pPr>
          </a:lstStyle>
          <a:p>
            <a:fld id="{91443835-6ED7-48D7-B47D-22265EC58E57}" type="datetime1">
              <a:rPr lang="en-US" smtClean="0"/>
              <a:pPr/>
              <a:t>08-Feb-21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371286"/>
            <a:ext cx="2918830" cy="495028"/>
          </a:xfrm>
          <a:prstGeom prst="rect">
            <a:avLst/>
          </a:prstGeom>
        </p:spPr>
        <p:txBody>
          <a:bodyPr vert="horz" lIns="91065" tIns="45533" rIns="91065" bIns="45533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5375" y="9371286"/>
            <a:ext cx="2918830" cy="495028"/>
          </a:xfrm>
          <a:prstGeom prst="rect">
            <a:avLst/>
          </a:prstGeom>
        </p:spPr>
        <p:txBody>
          <a:bodyPr vert="horz" lIns="91065" tIns="45533" rIns="91065" bIns="45533" rtlCol="0" anchor="b"/>
          <a:lstStyle>
            <a:lvl1pPr algn="r">
              <a:defRPr sz="1200"/>
            </a:lvl1pPr>
          </a:lstStyle>
          <a:p>
            <a:fld id="{E0E9760B-334B-4FE7-9F1B-AB9728932752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45208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0" cy="493316"/>
          </a:xfrm>
          <a:prstGeom prst="rect">
            <a:avLst/>
          </a:prstGeom>
        </p:spPr>
        <p:txBody>
          <a:bodyPr vert="horz" lIns="91065" tIns="45533" rIns="91065" bIns="45533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5" y="0"/>
            <a:ext cx="2918830" cy="493316"/>
          </a:xfrm>
          <a:prstGeom prst="rect">
            <a:avLst/>
          </a:prstGeom>
        </p:spPr>
        <p:txBody>
          <a:bodyPr vert="horz" lIns="91065" tIns="45533" rIns="91065" bIns="45533" rtlCol="0"/>
          <a:lstStyle>
            <a:lvl1pPr algn="r">
              <a:defRPr sz="1200"/>
            </a:lvl1pPr>
          </a:lstStyle>
          <a:p>
            <a:fld id="{F37E9096-C046-4B8A-88F5-43876F7C3DF1}" type="datetime1">
              <a:rPr lang="en-US" smtClean="0"/>
              <a:pPr/>
              <a:t>08-Feb-21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65" tIns="45533" rIns="91065" bIns="45533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065" tIns="45533" rIns="91065" bIns="4553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371285"/>
            <a:ext cx="2918830" cy="493316"/>
          </a:xfrm>
          <a:prstGeom prst="rect">
            <a:avLst/>
          </a:prstGeom>
        </p:spPr>
        <p:txBody>
          <a:bodyPr vert="horz" lIns="91065" tIns="45533" rIns="91065" bIns="45533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5" y="9371285"/>
            <a:ext cx="2918830" cy="493316"/>
          </a:xfrm>
          <a:prstGeom prst="rect">
            <a:avLst/>
          </a:prstGeom>
        </p:spPr>
        <p:txBody>
          <a:bodyPr vert="horz" lIns="91065" tIns="45533" rIns="91065" bIns="45533" rtlCol="0" anchor="b"/>
          <a:lstStyle>
            <a:lvl1pPr algn="r">
              <a:defRPr sz="1200"/>
            </a:lvl1pPr>
          </a:lstStyle>
          <a:p>
            <a:fld id="{2EAA3E4B-9E7D-448D-BA55-4CF04D6A11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04947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3EC848BB-914A-4BBE-A8EC-65F91B2D43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633B9587-4C14-41D0-A0B7-88B7C6B652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292" name="Header Placeholder 3">
            <a:extLst>
              <a:ext uri="{FF2B5EF4-FFF2-40B4-BE49-F238E27FC236}">
                <a16:creationId xmlns:a16="http://schemas.microsoft.com/office/drawing/2014/main" id="{8C69148D-025B-4481-802A-9869CACD52B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39904" indent="-284578" defTabSz="94069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38314" indent="-227663" defTabSz="94069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593639" indent="-227663" defTabSz="94069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48965" indent="-227663" defTabSz="94069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04290" indent="-227663" defTabSz="94069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59616" indent="-227663" defTabSz="94069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14941" indent="-227663" defTabSz="94069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70267" indent="-227663" defTabSz="94069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ja-JP" sz="1800" b="0"/>
              <a:t>1 off 100</a:t>
            </a:r>
          </a:p>
        </p:txBody>
      </p:sp>
      <p:sp>
        <p:nvSpPr>
          <p:cNvPr id="12293" name="Slide Number Placeholder 4">
            <a:extLst>
              <a:ext uri="{FF2B5EF4-FFF2-40B4-BE49-F238E27FC236}">
                <a16:creationId xmlns:a16="http://schemas.microsoft.com/office/drawing/2014/main" id="{D398BF35-2975-47CD-9D46-6BBC616016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39904" indent="-284578" defTabSz="94069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38314" indent="-227663" defTabSz="94069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593639" indent="-227663" defTabSz="94069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48965" indent="-227663" defTabSz="94069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04290" indent="-227663" defTabSz="94069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59616" indent="-227663" defTabSz="94069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14941" indent="-227663" defTabSz="94069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70267" indent="-227663" defTabSz="94069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C88ECD9-A42A-425F-8207-074B18A4F54A}" type="slidenum">
              <a:rPr lang="en-US" altLang="ja-JP" sz="1800" b="0"/>
              <a:pPr/>
              <a:t>1</a:t>
            </a:fld>
            <a:endParaRPr lang="en-US" altLang="ja-JP" sz="1800" b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072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830B2A53-208E-4FF5-8F2A-6C7AB54778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id="{877F27E2-B093-4686-9E6E-3BAA6BE2CC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7652" name="Header Placeholder 3">
            <a:extLst>
              <a:ext uri="{FF2B5EF4-FFF2-40B4-BE49-F238E27FC236}">
                <a16:creationId xmlns:a16="http://schemas.microsoft.com/office/drawing/2014/main" id="{23A7EFA7-A59D-48E4-A9E6-DF21FEA2F16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39904" indent="-284578" defTabSz="94069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38314" indent="-227663" defTabSz="94069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593639" indent="-227663" defTabSz="94069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48965" indent="-227663" defTabSz="94069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04290" indent="-227663" defTabSz="94069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59616" indent="-227663" defTabSz="94069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14941" indent="-227663" defTabSz="94069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70267" indent="-227663" defTabSz="94069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ja-JP" sz="1800" b="0"/>
              <a:t>1 off 100</a:t>
            </a:r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D28B4173-3229-439D-B37B-4D0F798C6C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39904" indent="-284578" defTabSz="94069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38314" indent="-227663" defTabSz="94069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593639" indent="-227663" defTabSz="94069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48965" indent="-227663" defTabSz="94069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04290" indent="-227663" defTabSz="94069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59616" indent="-227663" defTabSz="94069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14941" indent="-227663" defTabSz="94069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70267" indent="-227663" defTabSz="94069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AA9CCCC-3F84-4555-8B32-88FD9B6C93E0}" type="slidenum">
              <a:rPr lang="en-US" altLang="ja-JP" sz="1800" b="0"/>
              <a:pPr/>
              <a:t>5</a:t>
            </a:fld>
            <a:endParaRPr lang="en-US" altLang="ja-JP" sz="1800" b="0"/>
          </a:p>
        </p:txBody>
      </p:sp>
    </p:spTree>
    <p:extLst>
      <p:ext uri="{BB962C8B-B14F-4D97-AF65-F5344CB8AC3E}">
        <p14:creationId xmlns:p14="http://schemas.microsoft.com/office/powerpoint/2010/main" val="3598913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830B2A53-208E-4FF5-8F2A-6C7AB54778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id="{877F27E2-B093-4686-9E6E-3BAA6BE2CC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7652" name="Header Placeholder 3">
            <a:extLst>
              <a:ext uri="{FF2B5EF4-FFF2-40B4-BE49-F238E27FC236}">
                <a16:creationId xmlns:a16="http://schemas.microsoft.com/office/drawing/2014/main" id="{23A7EFA7-A59D-48E4-A9E6-DF21FEA2F16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39904" indent="-284578" defTabSz="94069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38314" indent="-227663" defTabSz="94069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593639" indent="-227663" defTabSz="94069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48965" indent="-227663" defTabSz="94069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04290" indent="-227663" defTabSz="94069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59616" indent="-227663" defTabSz="94069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14941" indent="-227663" defTabSz="94069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70267" indent="-227663" defTabSz="94069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ja-JP" sz="1800" b="0"/>
              <a:t>1 off 100</a:t>
            </a:r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D28B4173-3229-439D-B37B-4D0F798C6C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39904" indent="-284578" defTabSz="94069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38314" indent="-227663" defTabSz="94069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593639" indent="-227663" defTabSz="94069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48965" indent="-227663" defTabSz="94069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04290" indent="-227663" defTabSz="94069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59616" indent="-227663" defTabSz="94069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14941" indent="-227663" defTabSz="94069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70267" indent="-227663" defTabSz="94069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AA9CCCC-3F84-4555-8B32-88FD9B6C93E0}" type="slidenum">
              <a:rPr lang="en-US" altLang="ja-JP" sz="1800" b="0"/>
              <a:pPr/>
              <a:t>9</a:t>
            </a:fld>
            <a:endParaRPr lang="en-US" altLang="ja-JP" sz="1800" b="0"/>
          </a:p>
        </p:txBody>
      </p:sp>
    </p:spTree>
    <p:extLst>
      <p:ext uri="{BB962C8B-B14F-4D97-AF65-F5344CB8AC3E}">
        <p14:creationId xmlns:p14="http://schemas.microsoft.com/office/powerpoint/2010/main" val="3281985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7.bin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8.bin"/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9.bin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4.bin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5.bin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6.bin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75049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ja-JP" altLang="en-US" noProof="0"/>
              <a:t>マスタ タイトルの書式設定</a:t>
            </a:r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30824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ja-JP" altLang="en-US" noProof="0"/>
              <a:t>マスタ サブタイトルの書式設定</a:t>
            </a:r>
          </a:p>
        </p:txBody>
      </p:sp>
      <p:sp>
        <p:nvSpPr>
          <p:cNvPr id="5" name="Rectangle 24"/>
          <p:cNvSpPr>
            <a:spLocks noChangeArrowheads="1"/>
          </p:cNvSpPr>
          <p:nvPr userDrawn="1"/>
        </p:nvSpPr>
        <p:spPr bwMode="auto">
          <a:xfrm>
            <a:off x="0" y="457200"/>
            <a:ext cx="8382000" cy="185738"/>
          </a:xfrm>
          <a:prstGeom prst="rect">
            <a:avLst/>
          </a:prstGeom>
          <a:solidFill>
            <a:srgbClr val="99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en-US" altLang="ja-JP" sz="1000">
                <a:solidFill>
                  <a:schemeClr val="bg1"/>
                </a:solidFill>
                <a:ea typeface="ＭＳ Ｐゴシック" charset="-128"/>
              </a:rPr>
              <a:t>Be Unique!!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 userDrawn="1"/>
        </p:nvGraphicFramePr>
        <p:xfrm>
          <a:off x="8388350" y="0"/>
          <a:ext cx="75565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6238095" imgH="5582429" progId="">
                  <p:embed/>
                </p:oleObj>
              </mc:Choice>
              <mc:Fallback>
                <p:oleObj name="Photo Editor Photo" r:id="rId2" imgW="6238095" imgH="5582429" progId="">
                  <p:embed/>
                  <p:pic>
                    <p:nvPicPr>
                      <p:cNvPr id="0" name="Picture 4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8350" y="0"/>
                        <a:ext cx="755650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7039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8118475" y="0"/>
          <a:ext cx="99060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6238095" imgH="5582429" progId="MSPhotoEd.3">
                  <p:embed/>
                </p:oleObj>
              </mc:Choice>
              <mc:Fallback>
                <p:oleObj name="Photo Editor Photo" r:id="rId2" imgW="6238095" imgH="5582429" progId="MSPhotoEd.3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8475" y="0"/>
                        <a:ext cx="990600" cy="88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622300"/>
            <a:ext cx="8153400" cy="152400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lumMod val="75000"/>
                </a:sysClr>
              </a:gs>
              <a:gs pos="39999">
                <a:sysClr val="window" lastClr="FFFFFF">
                  <a:lumMod val="95000"/>
                </a:sysClr>
              </a:gs>
              <a:gs pos="100000">
                <a:sysClr val="window" lastClr="FFFFFF">
                  <a:lumMod val="50000"/>
                </a:sys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pPr algn="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10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Meiryo UI" pitchFamily="50" charset="-128"/>
                <a:cs typeface="Arial" pitchFamily="34" charset="0"/>
              </a:rPr>
              <a:t>Be Unique!!</a:t>
            </a:r>
            <a:r>
              <a:rPr kumimoji="0" lang="ja-JP" altLang="en-US" sz="10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Meiryo UI" pitchFamily="50" charset="-128"/>
                <a:cs typeface="Arial" pitchFamily="34" charset="0"/>
              </a:rPr>
              <a:t> </a:t>
            </a:r>
            <a:endParaRPr kumimoji="0" lang="en-US" altLang="ja-JP" sz="10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Meiryo UI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513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3400" y="0"/>
            <a:ext cx="957263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10"/>
          <p:cNvSpPr>
            <a:spLocks noChangeArrowheads="1"/>
          </p:cNvSpPr>
          <p:nvPr/>
        </p:nvSpPr>
        <p:spPr bwMode="auto">
          <a:xfrm>
            <a:off x="0" y="622300"/>
            <a:ext cx="8153400" cy="152400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lumMod val="75000"/>
                </a:sysClr>
              </a:gs>
              <a:gs pos="39999">
                <a:sysClr val="window" lastClr="FFFFFF">
                  <a:lumMod val="95000"/>
                </a:sysClr>
              </a:gs>
              <a:gs pos="100000">
                <a:sysClr val="window" lastClr="FFFFFF">
                  <a:lumMod val="50000"/>
                </a:sys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pPr algn="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10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Meiryo UI" pitchFamily="50" charset="-128"/>
                <a:cs typeface="Arial" pitchFamily="34" charset="0"/>
              </a:rPr>
              <a:t>Be Unique!!</a:t>
            </a:r>
            <a:r>
              <a:rPr kumimoji="0" lang="ja-JP" altLang="en-US" sz="10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Meiryo UI" pitchFamily="50" charset="-128"/>
                <a:cs typeface="Arial" pitchFamily="34" charset="0"/>
              </a:rPr>
              <a:t> </a:t>
            </a:r>
            <a:endParaRPr kumimoji="0" lang="en-US" altLang="ja-JP" sz="10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Meiryo UI" pitchFamily="50" charset="-128"/>
              <a:cs typeface="Arial" pitchFamily="34" charset="0"/>
            </a:endParaRPr>
          </a:p>
        </p:txBody>
      </p:sp>
      <p:sp>
        <p:nvSpPr>
          <p:cNvPr id="4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15755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2"/>
          <p:cNvGrpSpPr>
            <a:grpSpLocks/>
          </p:cNvGrpSpPr>
          <p:nvPr/>
        </p:nvGrpSpPr>
        <p:grpSpPr bwMode="auto">
          <a:xfrm>
            <a:off x="0" y="0"/>
            <a:ext cx="9150350" cy="6858000"/>
            <a:chOff x="0" y="0"/>
            <a:chExt cx="9150814" cy="6858000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50814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192" y="395785"/>
              <a:ext cx="4303878" cy="17149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56" y="109176"/>
              <a:ext cx="3388270" cy="866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7356698"/>
      </p:ext>
    </p:extLst>
  </p:cSld>
  <p:clrMapOvr>
    <a:masterClrMapping/>
  </p:clrMapOvr>
  <p:transition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8118475" y="0"/>
          <a:ext cx="99060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6238095" imgH="5582429" progId="MSPhotoEd.3">
                  <p:embed/>
                </p:oleObj>
              </mc:Choice>
              <mc:Fallback>
                <p:oleObj name="Photo Editor Photo" r:id="rId2" imgW="6238095" imgH="5582429" progId="MSPhotoEd.3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8475" y="0"/>
                        <a:ext cx="990600" cy="88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622300"/>
            <a:ext cx="8153400" cy="152400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lumMod val="75000"/>
                </a:sysClr>
              </a:gs>
              <a:gs pos="39999">
                <a:sysClr val="window" lastClr="FFFFFF">
                  <a:lumMod val="95000"/>
                </a:sysClr>
              </a:gs>
              <a:gs pos="100000">
                <a:sysClr val="window" lastClr="FFFFFF">
                  <a:lumMod val="50000"/>
                </a:sys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pPr algn="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10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Meiryo UI" pitchFamily="50" charset="-128"/>
                <a:cs typeface="Arial" pitchFamily="34" charset="0"/>
              </a:rPr>
              <a:t>Be Unique!!</a:t>
            </a:r>
            <a:r>
              <a:rPr kumimoji="0" lang="ja-JP" altLang="en-US" sz="10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Meiryo UI" pitchFamily="50" charset="-128"/>
                <a:cs typeface="Arial" pitchFamily="34" charset="0"/>
              </a:rPr>
              <a:t> </a:t>
            </a:r>
            <a:endParaRPr kumimoji="0" lang="en-US" altLang="ja-JP" sz="10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Meiryo UI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151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8118475" y="0"/>
          <a:ext cx="99060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6238095" imgH="5582429" progId="MSPhotoEd.3">
                  <p:embed/>
                </p:oleObj>
              </mc:Choice>
              <mc:Fallback>
                <p:oleObj name="Photo Editor Photo" r:id="rId2" imgW="6238095" imgH="5582429" progId="MSPhotoEd.3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8475" y="0"/>
                        <a:ext cx="990600" cy="88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622300"/>
            <a:ext cx="8153400" cy="152400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lumMod val="75000"/>
                </a:sysClr>
              </a:gs>
              <a:gs pos="39999">
                <a:sysClr val="window" lastClr="FFFFFF">
                  <a:lumMod val="95000"/>
                </a:sysClr>
              </a:gs>
              <a:gs pos="100000">
                <a:sysClr val="window" lastClr="FFFFFF">
                  <a:lumMod val="50000"/>
                </a:sys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pPr algn="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10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Meiryo UI" pitchFamily="50" charset="-128"/>
                <a:cs typeface="Arial" pitchFamily="34" charset="0"/>
              </a:rPr>
              <a:t>Be Unique!!</a:t>
            </a:r>
            <a:r>
              <a:rPr kumimoji="0" lang="ja-JP" altLang="en-US" sz="10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Meiryo UI" pitchFamily="50" charset="-128"/>
                <a:cs typeface="Arial" pitchFamily="34" charset="0"/>
              </a:rPr>
              <a:t> </a:t>
            </a:r>
            <a:endParaRPr kumimoji="0" lang="en-US" altLang="ja-JP" sz="10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Meiryo UI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63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749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3400" y="0"/>
            <a:ext cx="957263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10"/>
          <p:cNvSpPr>
            <a:spLocks noChangeArrowheads="1"/>
          </p:cNvSpPr>
          <p:nvPr userDrawn="1"/>
        </p:nvSpPr>
        <p:spPr bwMode="auto">
          <a:xfrm>
            <a:off x="0" y="622300"/>
            <a:ext cx="8153400" cy="152400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lumMod val="75000"/>
                </a:sysClr>
              </a:gs>
              <a:gs pos="39999">
                <a:sysClr val="window" lastClr="FFFFFF">
                  <a:lumMod val="95000"/>
                </a:sysClr>
              </a:gs>
              <a:gs pos="100000">
                <a:sysClr val="window" lastClr="FFFFFF">
                  <a:lumMod val="50000"/>
                </a:sys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pPr algn="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10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Meiryo UI" pitchFamily="50" charset="-128"/>
                <a:cs typeface="Arial" pitchFamily="34" charset="0"/>
              </a:rPr>
              <a:t>Be Unique!!</a:t>
            </a:r>
            <a:r>
              <a:rPr kumimoji="0" lang="ja-JP" altLang="en-US" sz="10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Meiryo UI" pitchFamily="50" charset="-128"/>
                <a:cs typeface="Arial" pitchFamily="34" charset="0"/>
              </a:rPr>
              <a:t> </a:t>
            </a:r>
            <a:endParaRPr kumimoji="0" lang="en-US" altLang="ja-JP" sz="10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Meiryo UI" pitchFamily="50" charset="-128"/>
              <a:cs typeface="Arial" pitchFamily="34" charset="0"/>
            </a:endParaRPr>
          </a:p>
        </p:txBody>
      </p:sp>
      <p:sp>
        <p:nvSpPr>
          <p:cNvPr id="4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26551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75049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ja-JP" noProof="0"/>
              <a:t>Click to edit Master title style</a:t>
            </a:r>
            <a:endParaRPr lang="ja-JP" altLang="en-US" noProof="0"/>
          </a:p>
        </p:txBody>
      </p:sp>
      <p:sp>
        <p:nvSpPr>
          <p:cNvPr id="260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30824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ja-JP" noProof="0"/>
              <a:t>Click to edit Master subtitle style</a:t>
            </a:r>
            <a:endParaRPr lang="ja-JP" altLang="en-US" noProof="0"/>
          </a:p>
        </p:txBody>
      </p:sp>
      <p:sp>
        <p:nvSpPr>
          <p:cNvPr id="5" name="Rectangle 24"/>
          <p:cNvSpPr>
            <a:spLocks noChangeArrowheads="1"/>
          </p:cNvSpPr>
          <p:nvPr/>
        </p:nvSpPr>
        <p:spPr bwMode="auto">
          <a:xfrm>
            <a:off x="0" y="457200"/>
            <a:ext cx="8382000" cy="185738"/>
          </a:xfrm>
          <a:prstGeom prst="rect">
            <a:avLst/>
          </a:prstGeom>
          <a:solidFill>
            <a:srgbClr val="99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en-US" altLang="ja-JP" sz="1000">
                <a:solidFill>
                  <a:schemeClr val="bg1"/>
                </a:solidFill>
                <a:ea typeface="ＭＳ Ｐゴシック" charset="-128"/>
              </a:rPr>
              <a:t>Be Unique!!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8388350" y="0"/>
          <a:ext cx="75565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6238095" imgH="5582429" progId="">
                  <p:embed/>
                </p:oleObj>
              </mc:Choice>
              <mc:Fallback>
                <p:oleObj name="Photo Editor Photo" r:id="rId2" imgW="6238095" imgH="5582429" progId="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8350" y="0"/>
                        <a:ext cx="755650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804351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3335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6"/>
          <p:cNvGraphicFramePr>
            <a:graphicFrameLocks noChangeAspect="1"/>
          </p:cNvGraphicFramePr>
          <p:nvPr userDrawn="1"/>
        </p:nvGraphicFramePr>
        <p:xfrm>
          <a:off x="8118475" y="0"/>
          <a:ext cx="99060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6238095" imgH="5582429" progId="MSPhotoEd.3">
                  <p:embed/>
                </p:oleObj>
              </mc:Choice>
              <mc:Fallback>
                <p:oleObj name="Photo Editor Photo" r:id="rId2" imgW="6238095" imgH="5582429" progId="MSPhotoEd.3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8475" y="0"/>
                        <a:ext cx="990600" cy="88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0"/>
          <p:cNvSpPr>
            <a:spLocks noChangeArrowheads="1"/>
          </p:cNvSpPr>
          <p:nvPr userDrawn="1"/>
        </p:nvSpPr>
        <p:spPr bwMode="auto">
          <a:xfrm>
            <a:off x="0" y="622300"/>
            <a:ext cx="8153400" cy="152400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lumMod val="75000"/>
                </a:sysClr>
              </a:gs>
              <a:gs pos="39999">
                <a:sysClr val="window" lastClr="FFFFFF">
                  <a:lumMod val="95000"/>
                </a:sysClr>
              </a:gs>
              <a:gs pos="100000">
                <a:sysClr val="window" lastClr="FFFFFF">
                  <a:lumMod val="50000"/>
                </a:sys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pPr algn="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10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Meiryo UI" pitchFamily="50" charset="-128"/>
                <a:cs typeface="Arial" pitchFamily="34" charset="0"/>
              </a:rPr>
              <a:t>Be Unique!!</a:t>
            </a:r>
            <a:r>
              <a:rPr kumimoji="0" lang="ja-JP" altLang="en-US" sz="10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Meiryo UI" pitchFamily="50" charset="-128"/>
                <a:cs typeface="Arial" pitchFamily="34" charset="0"/>
              </a:rPr>
              <a:t> </a:t>
            </a:r>
            <a:endParaRPr kumimoji="0" lang="en-US" altLang="ja-JP" sz="10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Meiryo UI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719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3400" y="0"/>
            <a:ext cx="957263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10"/>
          <p:cNvSpPr>
            <a:spLocks noChangeArrowheads="1"/>
          </p:cNvSpPr>
          <p:nvPr/>
        </p:nvSpPr>
        <p:spPr bwMode="auto">
          <a:xfrm>
            <a:off x="0" y="622300"/>
            <a:ext cx="8153400" cy="152400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lumMod val="75000"/>
                </a:sysClr>
              </a:gs>
              <a:gs pos="39999">
                <a:sysClr val="window" lastClr="FFFFFF">
                  <a:lumMod val="95000"/>
                </a:sysClr>
              </a:gs>
              <a:gs pos="100000">
                <a:sysClr val="window" lastClr="FFFFFF">
                  <a:lumMod val="50000"/>
                </a:sys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pPr algn="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10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Meiryo UI" pitchFamily="50" charset="-128"/>
                <a:cs typeface="Arial" pitchFamily="34" charset="0"/>
              </a:rPr>
              <a:t>Be Unique!!</a:t>
            </a:r>
            <a:r>
              <a:rPr kumimoji="0" lang="ja-JP" altLang="en-US" sz="10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Meiryo UI" pitchFamily="50" charset="-128"/>
                <a:cs typeface="Arial" pitchFamily="34" charset="0"/>
              </a:rPr>
              <a:t> </a:t>
            </a:r>
            <a:endParaRPr kumimoji="0" lang="en-US" altLang="ja-JP" sz="10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Meiryo UI" pitchFamily="50" charset="-128"/>
              <a:cs typeface="Arial" pitchFamily="34" charset="0"/>
            </a:endParaRPr>
          </a:p>
        </p:txBody>
      </p:sp>
      <p:sp>
        <p:nvSpPr>
          <p:cNvPr id="4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24325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2"/>
          <p:cNvGrpSpPr>
            <a:grpSpLocks/>
          </p:cNvGrpSpPr>
          <p:nvPr/>
        </p:nvGrpSpPr>
        <p:grpSpPr bwMode="auto">
          <a:xfrm>
            <a:off x="0" y="0"/>
            <a:ext cx="9150350" cy="6858000"/>
            <a:chOff x="0" y="0"/>
            <a:chExt cx="9150814" cy="6858000"/>
          </a:xfrm>
        </p:grpSpPr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50814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192" y="395785"/>
              <a:ext cx="4303878" cy="17149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56" y="109176"/>
              <a:ext cx="3388270" cy="866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86603293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8118475" y="0"/>
          <a:ext cx="99060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6238095" imgH="5582429" progId="MSPhotoEd.3">
                  <p:embed/>
                </p:oleObj>
              </mc:Choice>
              <mc:Fallback>
                <p:oleObj name="Photo Editor Photo" r:id="rId2" imgW="6238095" imgH="5582429" progId="MSPhotoEd.3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8475" y="0"/>
                        <a:ext cx="990600" cy="88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622300"/>
            <a:ext cx="8153400" cy="152400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lumMod val="75000"/>
                </a:sysClr>
              </a:gs>
              <a:gs pos="39999">
                <a:sysClr val="window" lastClr="FFFFFF">
                  <a:lumMod val="95000"/>
                </a:sysClr>
              </a:gs>
              <a:gs pos="100000">
                <a:sysClr val="window" lastClr="FFFFFF">
                  <a:lumMod val="50000"/>
                </a:sys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pPr algn="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10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Meiryo UI" pitchFamily="50" charset="-128"/>
                <a:cs typeface="Arial" pitchFamily="34" charset="0"/>
              </a:rPr>
              <a:t>Be Unique!!</a:t>
            </a:r>
            <a:r>
              <a:rPr kumimoji="0" lang="ja-JP" altLang="en-US" sz="10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Meiryo UI" pitchFamily="50" charset="-128"/>
                <a:cs typeface="Arial" pitchFamily="34" charset="0"/>
              </a:rPr>
              <a:t> </a:t>
            </a:r>
            <a:endParaRPr kumimoji="0" lang="en-US" altLang="ja-JP" sz="10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Meiryo UI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537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3.bin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457200"/>
            <a:ext cx="8382000" cy="1524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altLang="ja-JP" sz="1000" dirty="0">
              <a:solidFill>
                <a:srgbClr val="FFFFFF"/>
              </a:solidFill>
            </a:endParaRP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altLang="ja-JP" sz="1000" dirty="0">
              <a:solidFill>
                <a:srgbClr val="FFFFFF"/>
              </a:solidFill>
            </a:endParaRPr>
          </a:p>
        </p:txBody>
      </p:sp>
      <p:graphicFrame>
        <p:nvGraphicFramePr>
          <p:cNvPr id="1032" name="Object 8"/>
          <p:cNvGraphicFramePr>
            <a:graphicFrameLocks noChangeAspect="1"/>
          </p:cNvGraphicFramePr>
          <p:nvPr/>
        </p:nvGraphicFramePr>
        <p:xfrm>
          <a:off x="8382000" y="0"/>
          <a:ext cx="76200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6238095" imgH="5582429" progId="">
                  <p:embed/>
                </p:oleObj>
              </mc:Choice>
              <mc:Fallback>
                <p:oleObj name="Photo Editor Photo" r:id="rId4" imgW="6238095" imgH="5582429" progId="">
                  <p:embed/>
                  <p:pic>
                    <p:nvPicPr>
                      <p:cNvPr id="0" name="Picture 4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0"/>
                        <a:ext cx="762000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0727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タイトル プレースホルダー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マスター タイトルの書式設定</a:t>
            </a:r>
          </a:p>
        </p:txBody>
      </p:sp>
      <p:sp>
        <p:nvSpPr>
          <p:cNvPr id="2051" name="テキスト プレースホルダー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prstClr val="black">
                    <a:tint val="75000"/>
                  </a:prstClr>
                </a:solidFill>
                <a:latin typeface="Tahoma" pitchFamily="34" charset="0"/>
                <a:ea typeface="Meiryo UI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prstClr val="black">
                    <a:tint val="75000"/>
                  </a:prstClr>
                </a:solidFill>
                <a:latin typeface="Tahoma" pitchFamily="34" charset="0"/>
                <a:ea typeface="Meiryo UI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prstClr val="black">
                    <a:tint val="75000"/>
                  </a:prstClr>
                </a:solidFill>
                <a:latin typeface="Tahoma" pitchFamily="34" charset="0"/>
                <a:ea typeface="Meiryo UI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P.</a:t>
            </a:r>
            <a:fld id="{97A2D0A7-6321-481A-90AE-88CF644C6EC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1415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Meiryo UI" pitchFamily="50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Meiryo UI" pitchFamily="50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Meiryo UI" pitchFamily="5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Meiryo UI" pitchFamily="5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Meiryo UI" pitchFamily="5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Meiryo UI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457200"/>
            <a:ext cx="8382000" cy="1524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altLang="ja-JP" sz="1000" dirty="0">
              <a:solidFill>
                <a:srgbClr val="FFFFFF"/>
              </a:solidFill>
            </a:endParaRP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altLang="ja-JP" sz="1000" dirty="0">
              <a:solidFill>
                <a:srgbClr val="FFFFFF"/>
              </a:solidFill>
            </a:endParaRPr>
          </a:p>
        </p:txBody>
      </p:sp>
      <p:graphicFrame>
        <p:nvGraphicFramePr>
          <p:cNvPr id="1032" name="Object 8"/>
          <p:cNvGraphicFramePr>
            <a:graphicFrameLocks noChangeAspect="1"/>
          </p:cNvGraphicFramePr>
          <p:nvPr/>
        </p:nvGraphicFramePr>
        <p:xfrm>
          <a:off x="8382000" y="0"/>
          <a:ext cx="76200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5" imgW="6238095" imgH="5582429" progId="">
                  <p:embed/>
                </p:oleObj>
              </mc:Choice>
              <mc:Fallback>
                <p:oleObj name="Photo Editor Photo" r:id="rId5" imgW="6238095" imgH="5582429" progId="">
                  <p:embed/>
                  <p:pic>
                    <p:nvPicPr>
                      <p:cNvPr id="103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0"/>
                        <a:ext cx="762000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1760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69" r:id="rId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タイトル プレースホルダー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マスター タイトルの書式設定</a:t>
            </a:r>
          </a:p>
        </p:txBody>
      </p:sp>
      <p:sp>
        <p:nvSpPr>
          <p:cNvPr id="2051" name="テキスト プレースホルダー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prstClr val="black">
                    <a:tint val="75000"/>
                  </a:prstClr>
                </a:solidFill>
                <a:latin typeface="Tahoma" pitchFamily="34" charset="0"/>
                <a:ea typeface="Meiryo UI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prstClr val="black">
                    <a:tint val="75000"/>
                  </a:prstClr>
                </a:solidFill>
                <a:latin typeface="Tahoma" pitchFamily="34" charset="0"/>
                <a:ea typeface="Meiryo UI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prstClr val="black">
                    <a:tint val="75000"/>
                  </a:prstClr>
                </a:solidFill>
                <a:latin typeface="Tahoma" pitchFamily="34" charset="0"/>
                <a:ea typeface="Meiryo UI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P.</a:t>
            </a:r>
            <a:fld id="{97A2D0A7-6321-481A-90AE-88CF644C6EC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5384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Meiryo UI" pitchFamily="50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Meiryo UI" pitchFamily="50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Meiryo UI" pitchFamily="50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Meiryo UI" pitchFamily="50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Meiryo UI" pitchFamily="50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Meiryo UI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タイトル プレースホルダー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マスター タイトルの書式設定</a:t>
            </a:r>
          </a:p>
        </p:txBody>
      </p:sp>
      <p:sp>
        <p:nvSpPr>
          <p:cNvPr id="2051" name="テキスト プレースホルダー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prstClr val="black">
                    <a:tint val="75000"/>
                  </a:prstClr>
                </a:solidFill>
                <a:latin typeface="Tahoma" pitchFamily="34" charset="0"/>
                <a:ea typeface="Meiryo UI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prstClr val="black">
                    <a:tint val="75000"/>
                  </a:prstClr>
                </a:solidFill>
                <a:latin typeface="Tahoma" pitchFamily="34" charset="0"/>
                <a:ea typeface="Meiryo UI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prstClr val="black">
                    <a:tint val="75000"/>
                  </a:prstClr>
                </a:solidFill>
                <a:latin typeface="Tahoma" pitchFamily="34" charset="0"/>
                <a:ea typeface="Meiryo UI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P.</a:t>
            </a:r>
            <a:fld id="{97A2D0A7-6321-481A-90AE-88CF644C6EC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1292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Meiryo UI" pitchFamily="50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Meiryo UI" pitchFamily="50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Meiryo UI" pitchFamily="50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Meiryo UI" pitchFamily="50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Meiryo UI" pitchFamily="50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Meiryo UI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タイトル プレースホルダー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マスター タイトルの書式設定</a:t>
            </a:r>
          </a:p>
        </p:txBody>
      </p:sp>
      <p:sp>
        <p:nvSpPr>
          <p:cNvPr id="2051" name="テキスト プレースホルダー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prstClr val="black">
                    <a:tint val="75000"/>
                  </a:prstClr>
                </a:solidFill>
                <a:latin typeface="Tahoma" pitchFamily="34" charset="0"/>
                <a:ea typeface="Meiryo UI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prstClr val="black">
                    <a:tint val="75000"/>
                  </a:prstClr>
                </a:solidFill>
                <a:latin typeface="Tahoma" pitchFamily="34" charset="0"/>
                <a:ea typeface="Meiryo UI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prstClr val="black">
                    <a:tint val="75000"/>
                  </a:prstClr>
                </a:solidFill>
                <a:latin typeface="Tahoma" pitchFamily="34" charset="0"/>
                <a:ea typeface="Meiryo UI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P.</a:t>
            </a:r>
            <a:fld id="{97A2D0A7-6321-481A-90AE-88CF644C6EC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00916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Meiryo UI" pitchFamily="50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Meiryo UI" pitchFamily="50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Meiryo UI" pitchFamily="50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Meiryo UI" pitchFamily="50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Meiryo UI" pitchFamily="50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Meiryo UI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タイトル プレースホルダー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マスター タイトルの書式設定</a:t>
            </a:r>
          </a:p>
        </p:txBody>
      </p:sp>
      <p:sp>
        <p:nvSpPr>
          <p:cNvPr id="2051" name="テキスト プレースホルダー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prstClr val="black">
                    <a:tint val="75000"/>
                  </a:prstClr>
                </a:solidFill>
                <a:latin typeface="Tahoma" pitchFamily="34" charset="0"/>
                <a:ea typeface="Meiryo UI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prstClr val="black">
                    <a:tint val="75000"/>
                  </a:prstClr>
                </a:solidFill>
                <a:latin typeface="Tahoma" pitchFamily="34" charset="0"/>
                <a:ea typeface="Meiryo UI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prstClr val="black">
                    <a:tint val="75000"/>
                  </a:prstClr>
                </a:solidFill>
                <a:latin typeface="Tahoma" pitchFamily="34" charset="0"/>
                <a:ea typeface="Meiryo UI" pitchFamily="50" charset="-128"/>
              </a:defRPr>
            </a:lvl1pPr>
          </a:lstStyle>
          <a:p>
            <a:pPr>
              <a:defRPr/>
            </a:pPr>
            <a:r>
              <a:rPr lang="en-US" altLang="ja-JP"/>
              <a:t>P.</a:t>
            </a:r>
            <a:fld id="{97A2D0A7-6321-481A-90AE-88CF644C6EC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54541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Meiryo UI" pitchFamily="50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ahoma" pitchFamily="34" charset="0"/>
          <a:ea typeface="Meiryo UI" pitchFamily="50" charset="-128"/>
          <a:cs typeface="Meiryo UI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Meiryo UI" pitchFamily="50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Meiryo UI" pitchFamily="50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Meiryo UI" pitchFamily="50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Meiryo UI" pitchFamily="50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Meiryo UI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206B1AE-F881-4174-ADB9-654BD9D3DC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6" t="12542" r="4457" b="13109"/>
          <a:stretch/>
        </p:blipFill>
        <p:spPr>
          <a:xfrm>
            <a:off x="1447800" y="4343400"/>
            <a:ext cx="6858001" cy="19089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6E9ED10-49E0-4F39-BB7E-6EF4CA28F3B9}"/>
              </a:ext>
            </a:extLst>
          </p:cNvPr>
          <p:cNvSpPr/>
          <p:nvPr/>
        </p:nvSpPr>
        <p:spPr bwMode="auto">
          <a:xfrm>
            <a:off x="4724400" y="5105400"/>
            <a:ext cx="3581400" cy="6858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/>
          <a:lstStyle/>
          <a:p>
            <a:pPr algn="ctr" eaLnBrk="1" hangingPunct="1">
              <a:defRPr/>
            </a:pPr>
            <a:r>
              <a:rPr lang="en-US" sz="16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DOJO</a:t>
            </a:r>
          </a:p>
          <a:p>
            <a:pPr algn="ctr" eaLnBrk="1" hangingPunct="1">
              <a:defRPr/>
            </a:pPr>
            <a:r>
              <a:rPr lang="en-US" sz="16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(MAP-ID)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09F5EC5-48BD-4A61-805D-381F2ACC7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r="49457"/>
          <a:stretch/>
        </p:blipFill>
        <p:spPr bwMode="auto">
          <a:xfrm>
            <a:off x="19878" y="1752600"/>
            <a:ext cx="4856922" cy="2514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large white building&#10;&#10;Description automatically generated">
            <a:extLst>
              <a:ext uri="{FF2B5EF4-FFF2-40B4-BE49-F238E27FC236}">
                <a16:creationId xmlns:a16="http://schemas.microsoft.com/office/drawing/2014/main" id="{4767DB16-6738-4A0A-A38B-B776F80219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41" y="1752599"/>
            <a:ext cx="4491059" cy="24888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08E132-54A8-46DB-B90C-B3EB7BDE0824}"/>
              </a:ext>
            </a:extLst>
          </p:cNvPr>
          <p:cNvSpPr/>
          <p:nvPr/>
        </p:nvSpPr>
        <p:spPr bwMode="auto">
          <a:xfrm>
            <a:off x="0" y="762000"/>
            <a:ext cx="9144000" cy="8382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DOJO TRAINING INFORMATION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400" b="1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 step towards “Zero Defect”)</a:t>
            </a:r>
            <a:endParaRPr kumimoji="1" lang="en-US" sz="2400" b="1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1DDDC0-CEA0-4515-A92A-84758CBE975F}"/>
              </a:ext>
            </a:extLst>
          </p:cNvPr>
          <p:cNvSpPr/>
          <p:nvPr/>
        </p:nvSpPr>
        <p:spPr bwMode="auto">
          <a:xfrm>
            <a:off x="6096000" y="3733800"/>
            <a:ext cx="2133600" cy="3810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/>
          <a:lstStyle/>
          <a:p>
            <a:pPr algn="ctr" eaLnBrk="1" hangingPunct="1">
              <a:defRPr/>
            </a:pPr>
            <a:r>
              <a:rPr lang="en-US" sz="16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MAP-ID (BWL-II)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582A0-A0E2-4A88-8D92-C76FC542230C}"/>
              </a:ext>
            </a:extLst>
          </p:cNvPr>
          <p:cNvSpPr/>
          <p:nvPr/>
        </p:nvSpPr>
        <p:spPr bwMode="auto">
          <a:xfrm>
            <a:off x="1600200" y="3733800"/>
            <a:ext cx="2133600" cy="3810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/>
          <a:lstStyle/>
          <a:p>
            <a:pPr algn="ctr" eaLnBrk="1" hangingPunct="1">
              <a:defRPr/>
            </a:pPr>
            <a:r>
              <a:rPr lang="en-US" sz="16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MAP-ID (BWL-I)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84D266-9E5D-479A-8A13-1E816D61512D}"/>
              </a:ext>
            </a:extLst>
          </p:cNvPr>
          <p:cNvSpPr/>
          <p:nvPr/>
        </p:nvSpPr>
        <p:spPr>
          <a:xfrm>
            <a:off x="0" y="0"/>
            <a:ext cx="3922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 Methodology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DB4E440-E07F-4DF1-AF0F-469AF6910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15714"/>
              </p:ext>
            </p:extLst>
          </p:nvPr>
        </p:nvGraphicFramePr>
        <p:xfrm>
          <a:off x="0" y="762000"/>
          <a:ext cx="8382001" cy="5943598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tblPr>
              <a:tblGrid>
                <a:gridCol w="2811077">
                  <a:extLst>
                    <a:ext uri="{9D8B030D-6E8A-4147-A177-3AD203B41FA5}">
                      <a16:colId xmlns:a16="http://schemas.microsoft.com/office/drawing/2014/main" val="2514887428"/>
                    </a:ext>
                  </a:extLst>
                </a:gridCol>
                <a:gridCol w="2785462">
                  <a:extLst>
                    <a:ext uri="{9D8B030D-6E8A-4147-A177-3AD203B41FA5}">
                      <a16:colId xmlns:a16="http://schemas.microsoft.com/office/drawing/2014/main" val="865129460"/>
                    </a:ext>
                  </a:extLst>
                </a:gridCol>
                <a:gridCol w="2785462">
                  <a:extLst>
                    <a:ext uri="{9D8B030D-6E8A-4147-A177-3AD203B41FA5}">
                      <a16:colId xmlns:a16="http://schemas.microsoft.com/office/drawing/2014/main" val="1615769761"/>
                    </a:ext>
                  </a:extLst>
                </a:gridCol>
              </a:tblGrid>
              <a:tr h="4668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1" i="0" u="none" strike="noStrike" dirty="0">
                          <a:solidFill>
                            <a:srgbClr val="FFFFFF"/>
                          </a:solidFill>
                          <a:effectLst/>
                          <a:latin typeface="Tahoma" panose="020B0604030504040204" pitchFamily="34" charset="0"/>
                        </a:rPr>
                        <a:t>Dojo Step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1" i="0" u="none" strike="noStrike" dirty="0">
                          <a:solidFill>
                            <a:srgbClr val="FFFFFF"/>
                          </a:solidFill>
                          <a:effectLst/>
                          <a:latin typeface="Tahoma" panose="020B0604030504040204" pitchFamily="34" charset="0"/>
                        </a:rPr>
                        <a:t>Written Test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b="1" i="0" u="none" strike="noStrike" dirty="0">
                          <a:solidFill>
                            <a:srgbClr val="FFFFFF"/>
                          </a:solidFill>
                          <a:effectLst/>
                          <a:latin typeface="Tahoma" panose="020B0604030504040204" pitchFamily="34" charset="0"/>
                        </a:rPr>
                        <a:t>Passing Criteria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635287"/>
                  </a:ext>
                </a:extLst>
              </a:tr>
              <a:tr h="68458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General Dojo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100%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70%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879092"/>
                  </a:ext>
                </a:extLst>
              </a:tr>
              <a:tr h="68458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Safety Dojo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100%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ＭＳ Ｐゴシック"/>
                          <a:cs typeface="+mn-cs"/>
                        </a:rPr>
                        <a:t>70%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161639"/>
                  </a:ext>
                </a:extLst>
              </a:tr>
              <a:tr h="68458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 Senses &amp; Behavioral 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100%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ＭＳ Ｐゴシック"/>
                          <a:cs typeface="+mn-cs"/>
                        </a:rPr>
                        <a:t>70%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514308"/>
                  </a:ext>
                </a:extLst>
              </a:tr>
              <a:tr h="68458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Product Dojo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100%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ＭＳ Ｐゴシック"/>
                          <a:cs typeface="+mn-cs"/>
                        </a:rPr>
                        <a:t>70%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520279"/>
                  </a:ext>
                </a:extLst>
              </a:tr>
              <a:tr h="684589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Production Dojo</a:t>
                      </a:r>
                    </a:p>
                  </a:txBody>
                  <a:tcPr marL="9058" marR="9058" marT="905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100%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ＭＳ Ｐゴシック"/>
                          <a:cs typeface="+mn-cs"/>
                        </a:rPr>
                        <a:t>70%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540783"/>
                  </a:ext>
                </a:extLst>
              </a:tr>
              <a:tr h="684589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Process Dojo</a:t>
                      </a:r>
                    </a:p>
                  </a:txBody>
                  <a:tcPr marL="9058" marR="9058" marT="905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100%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ＭＳ Ｐゴシック"/>
                          <a:cs typeface="+mn-cs"/>
                        </a:rPr>
                        <a:t>70%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560109"/>
                  </a:ext>
                </a:extLst>
              </a:tr>
              <a:tr h="684589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Quality Dojo</a:t>
                      </a:r>
                    </a:p>
                  </a:txBody>
                  <a:tcPr marL="9058" marR="9058" marT="905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100%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ＭＳ Ｐゴシック"/>
                          <a:cs typeface="+mn-cs"/>
                        </a:rPr>
                        <a:t>70%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8844735"/>
                  </a:ext>
                </a:extLst>
              </a:tr>
              <a:tr h="684589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Maintenance Dojo</a:t>
                      </a:r>
                    </a:p>
                  </a:txBody>
                  <a:tcPr marL="9058" marR="9058" marT="905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100%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ＭＳ Ｐゴシック"/>
                          <a:cs typeface="+mn-cs"/>
                        </a:rPr>
                        <a:t>70%</a:t>
                      </a:r>
                    </a:p>
                  </a:txBody>
                  <a:tcPr marL="9058" marR="9058" marT="9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109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7173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3"/>
          <a:stretch>
            <a:fillRect/>
          </a:stretch>
        </p:blipFill>
        <p:spPr bwMode="auto">
          <a:xfrm>
            <a:off x="2664619" y="926537"/>
            <a:ext cx="3814762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Rectangle 4"/>
          <p:cNvSpPr>
            <a:spLocks noChangeArrowheads="1"/>
          </p:cNvSpPr>
          <p:nvPr/>
        </p:nvSpPr>
        <p:spPr bwMode="auto">
          <a:xfrm>
            <a:off x="1498600" y="5407025"/>
            <a:ext cx="7645400" cy="122238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ＭＳ Ｐゴシック" charset="-128"/>
              <a:cs typeface="+mn-cs"/>
            </a:endParaRPr>
          </a:p>
        </p:txBody>
      </p:sp>
      <p:sp>
        <p:nvSpPr>
          <p:cNvPr id="173061" name="Rectangle 5"/>
          <p:cNvSpPr>
            <a:spLocks noChangeArrowheads="1"/>
          </p:cNvSpPr>
          <p:nvPr/>
        </p:nvSpPr>
        <p:spPr bwMode="auto">
          <a:xfrm>
            <a:off x="0" y="4808538"/>
            <a:ext cx="9144000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ahoma" pitchFamily="34" charset="0"/>
                <a:ea typeface="MS UI Gothic" pitchFamily="50" charset="-128"/>
                <a:cs typeface="+mn-cs"/>
              </a:rPr>
              <a:t>          Thank you very much</a:t>
            </a:r>
            <a:endParaRPr kumimoji="1" lang="ja-JP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ahoma" pitchFamily="34" charset="0"/>
              <a:ea typeface="MS UI Gothic" pitchFamily="50" charset="-128"/>
              <a:cs typeface="+mn-cs"/>
            </a:endParaRPr>
          </a:p>
        </p:txBody>
      </p:sp>
      <p:pic>
        <p:nvPicPr>
          <p:cNvPr id="47109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00" y="5786438"/>
            <a:ext cx="33655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8547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D2AC52-FCC1-402C-A30D-BD7E4A91483F}"/>
              </a:ext>
            </a:extLst>
          </p:cNvPr>
          <p:cNvSpPr txBox="1"/>
          <p:nvPr/>
        </p:nvSpPr>
        <p:spPr>
          <a:xfrm>
            <a:off x="0" y="-76200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E4B901-F327-480B-B117-D8867C2E6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680468"/>
              </p:ext>
            </p:extLst>
          </p:nvPr>
        </p:nvGraphicFramePr>
        <p:xfrm>
          <a:off x="17177" y="915241"/>
          <a:ext cx="9109646" cy="4407196"/>
        </p:xfrm>
        <a:graphic>
          <a:graphicData uri="http://schemas.openxmlformats.org/drawingml/2006/table">
            <a:tbl>
              <a:tblPr firstRow="1" bandRow="1"/>
              <a:tblGrid>
                <a:gridCol w="810407">
                  <a:extLst>
                    <a:ext uri="{9D8B030D-6E8A-4147-A177-3AD203B41FA5}">
                      <a16:colId xmlns:a16="http://schemas.microsoft.com/office/drawing/2014/main" val="2518938506"/>
                    </a:ext>
                  </a:extLst>
                </a:gridCol>
                <a:gridCol w="6567653">
                  <a:extLst>
                    <a:ext uri="{9D8B030D-6E8A-4147-A177-3AD203B41FA5}">
                      <a16:colId xmlns:a16="http://schemas.microsoft.com/office/drawing/2014/main" val="1723400888"/>
                    </a:ext>
                  </a:extLst>
                </a:gridCol>
                <a:gridCol w="1731586">
                  <a:extLst>
                    <a:ext uri="{9D8B030D-6E8A-4147-A177-3AD203B41FA5}">
                      <a16:colId xmlns:a16="http://schemas.microsoft.com/office/drawing/2014/main" val="184071078"/>
                    </a:ext>
                  </a:extLst>
                </a:gridCol>
              </a:tblGrid>
              <a:tr h="470249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IN" sz="2000" dirty="0" err="1"/>
                        <a:t>S.No</a:t>
                      </a:r>
                      <a:r>
                        <a:rPr lang="en-IN" sz="2000" dirty="0"/>
                        <a:t>.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IN" sz="2000" dirty="0"/>
                        <a:t>Contents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IN" sz="2000" dirty="0"/>
                        <a:t>Slide No.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833474"/>
                  </a:ext>
                </a:extLst>
              </a:tr>
              <a:tr h="1265018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IN" b="1" dirty="0"/>
                    </a:p>
                    <a:p>
                      <a:pPr algn="ctr"/>
                      <a:r>
                        <a:rPr lang="en-IN" b="1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Trebuchet MS" pitchFamily="34" charset="0"/>
                        </a:rPr>
                        <a:t>Introduction Of DOJO</a:t>
                      </a:r>
                    </a:p>
                    <a:p>
                      <a:pPr marL="342900" lvl="0" indent="-342900" algn="l" defTabSz="914400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AutoNum type="alphaLcParenR"/>
                        <a:defRPr/>
                      </a:pPr>
                      <a:r>
                        <a:rPr kumimoji="1" lang="en-US" sz="2000" b="1" kern="1200" dirty="0">
                          <a:solidFill>
                            <a:schemeClr val="dk1"/>
                          </a:solidFill>
                          <a:latin typeface="Trebuchet MS" pitchFamily="34" charset="0"/>
                          <a:ea typeface="+mn-ea"/>
                          <a:cs typeface="+mn-cs"/>
                        </a:rPr>
                        <a:t>DOJO Background, Purpose</a:t>
                      </a:r>
                      <a:endParaRPr kumimoji="1" lang="en-IN" sz="2000" b="1" kern="1200" dirty="0">
                        <a:solidFill>
                          <a:schemeClr val="dk1"/>
                        </a:solidFill>
                        <a:latin typeface="Trebuchet MS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kumimoji="1" lang="en-IN" sz="1800" b="1" kern="1200" dirty="0">
                          <a:solidFill>
                            <a:srgbClr val="C00000"/>
                          </a:solidFill>
                          <a:latin typeface="Trebuchet MS" pitchFamily="34" charset="0"/>
                          <a:ea typeface="+mn-ea"/>
                          <a:cs typeface="+mn-cs"/>
                        </a:rPr>
                        <a:t>3 ~ 4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900868"/>
                  </a:ext>
                </a:extLst>
              </a:tr>
              <a:tr h="1256975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kumimoji="1" lang="en-IN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kumimoji="1" lang="en-I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b="1" dirty="0">
                          <a:solidFill>
                            <a:srgbClr val="C00000"/>
                          </a:solidFill>
                          <a:latin typeface="Trebuchet MS" pitchFamily="34" charset="0"/>
                        </a:rPr>
                        <a:t>DOJO Journey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arenR"/>
                        <a:tabLst/>
                        <a:defRPr/>
                      </a:pPr>
                      <a:r>
                        <a:rPr kumimoji="1" lang="en-US" altLang="en-US" sz="2000" b="1" kern="1200" dirty="0">
                          <a:solidFill>
                            <a:schemeClr val="dk1"/>
                          </a:solidFill>
                          <a:latin typeface="Trebuchet MS" pitchFamily="34" charset="0"/>
                          <a:ea typeface="+mn-ea"/>
                          <a:cs typeface="+mn-cs"/>
                        </a:rPr>
                        <a:t>Activity Schedule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arenR"/>
                        <a:tabLst/>
                        <a:defRPr/>
                      </a:pPr>
                      <a:r>
                        <a:rPr kumimoji="1" lang="en-US" altLang="en-US" sz="2000" b="1" kern="1200" dirty="0">
                          <a:solidFill>
                            <a:schemeClr val="dk1"/>
                          </a:solidFill>
                          <a:latin typeface="Trebuchet MS" pitchFamily="34" charset="0"/>
                          <a:ea typeface="+mn-ea"/>
                          <a:cs typeface="+mn-cs"/>
                        </a:rPr>
                        <a:t>DOJO Concept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1" lang="en-IN" sz="1800" b="1" kern="1200" dirty="0">
                          <a:solidFill>
                            <a:srgbClr val="C00000"/>
                          </a:solidFill>
                          <a:latin typeface="Trebuchet MS" pitchFamily="34" charset="0"/>
                          <a:ea typeface="+mn-ea"/>
                          <a:cs typeface="+mn-cs"/>
                        </a:rPr>
                        <a:t>5~7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671824"/>
                  </a:ext>
                </a:extLst>
              </a:tr>
              <a:tr h="1414954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IN" b="1" dirty="0"/>
                    </a:p>
                    <a:p>
                      <a:pPr marL="0" algn="ctr" defTabSz="914400" rtl="0" eaLnBrk="1" latinLnBrk="0" hangingPunct="1"/>
                      <a:r>
                        <a:rPr kumimoji="1" lang="en-I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b="1" dirty="0">
                          <a:solidFill>
                            <a:srgbClr val="C00000"/>
                          </a:solidFill>
                          <a:latin typeface="Trebuchet MS" pitchFamily="34" charset="0"/>
                        </a:rPr>
                        <a:t>DOJO Process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arenR"/>
                        <a:tabLst/>
                        <a:defRPr/>
                      </a:pPr>
                      <a:r>
                        <a:rPr kumimoji="1" lang="en-US" altLang="en-US" sz="2000" b="1" kern="1200" dirty="0">
                          <a:solidFill>
                            <a:schemeClr val="dk1"/>
                          </a:solidFill>
                          <a:latin typeface="Trebuchet MS" pitchFamily="34" charset="0"/>
                          <a:ea typeface="+mn-ea"/>
                          <a:cs typeface="+mn-cs"/>
                        </a:rPr>
                        <a:t>DOJO Layout, Training Schedule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2000" b="1" kern="1200" dirty="0">
                          <a:solidFill>
                            <a:schemeClr val="dk1"/>
                          </a:solidFill>
                          <a:latin typeface="Trebuchet MS" pitchFamily="34" charset="0"/>
                          <a:ea typeface="+mn-ea"/>
                          <a:cs typeface="+mn-cs"/>
                        </a:rPr>
                        <a:t>b) Evaluation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1" lang="en-IN" sz="1800" b="1" kern="1200" dirty="0">
                          <a:solidFill>
                            <a:srgbClr val="C00000"/>
                          </a:solidFill>
                          <a:latin typeface="Trebuchet MS" pitchFamily="34" charset="0"/>
                          <a:ea typeface="+mn-ea"/>
                          <a:cs typeface="+mn-cs"/>
                        </a:rPr>
                        <a:t>8~13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63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987634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CDB0B9A-C3F2-401D-8138-E27A7D1AE3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6019800" y="4419600"/>
            <a:ext cx="1495314" cy="866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097EE4-0AA0-4F87-A5F7-A053C4984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11" t="21967" r="8695" b="6593"/>
          <a:stretch/>
        </p:blipFill>
        <p:spPr>
          <a:xfrm>
            <a:off x="76200" y="1143000"/>
            <a:ext cx="4814638" cy="29751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1A2C5F-F064-427F-B72C-5C85E38E764B}"/>
              </a:ext>
            </a:extLst>
          </p:cNvPr>
          <p:cNvSpPr txBox="1"/>
          <p:nvPr/>
        </p:nvSpPr>
        <p:spPr>
          <a:xfrm>
            <a:off x="3517" y="685800"/>
            <a:ext cx="2008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 : MSIL Standard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7347B-C67E-4BE2-85F0-C065E3A0F4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50" t="19389" r="9565" b="7403"/>
          <a:stretch/>
        </p:blipFill>
        <p:spPr>
          <a:xfrm>
            <a:off x="4876800" y="1600200"/>
            <a:ext cx="4267200" cy="2438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BCC100B-6C1C-45F4-9A56-E97D4362D1E5}"/>
              </a:ext>
            </a:extLst>
          </p:cNvPr>
          <p:cNvSpPr/>
          <p:nvPr/>
        </p:nvSpPr>
        <p:spPr bwMode="auto">
          <a:xfrm>
            <a:off x="4953000" y="2819400"/>
            <a:ext cx="838200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8091CF-ACCE-41CF-89FE-AC5ADE1CA86A}"/>
              </a:ext>
            </a:extLst>
          </p:cNvPr>
          <p:cNvSpPr txBox="1"/>
          <p:nvPr/>
        </p:nvSpPr>
        <p:spPr>
          <a:xfrm>
            <a:off x="6324600" y="83820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Zero Defect Methodology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0445DA-93DB-4E24-BBB7-8102F3B3F3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56" t="21709" r="8260" b="12301"/>
          <a:stretch/>
        </p:blipFill>
        <p:spPr>
          <a:xfrm>
            <a:off x="76200" y="4343400"/>
            <a:ext cx="4572000" cy="243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709D40-5037-411E-BA54-0917189A8AE3}"/>
              </a:ext>
            </a:extLst>
          </p:cNvPr>
          <p:cNvSpPr txBox="1"/>
          <p:nvPr/>
        </p:nvSpPr>
        <p:spPr>
          <a:xfrm>
            <a:off x="228600" y="4114800"/>
            <a:ext cx="3930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DOJO Process Under “Zero Defect Project”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184084-2E2B-4629-82E5-5ABDBB772E00}"/>
              </a:ext>
            </a:extLst>
          </p:cNvPr>
          <p:cNvSpPr txBox="1"/>
          <p:nvPr/>
        </p:nvSpPr>
        <p:spPr>
          <a:xfrm>
            <a:off x="0" y="-76200"/>
            <a:ext cx="2648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7144C3-DC71-4BE4-A680-AFD920D1CA27}"/>
              </a:ext>
            </a:extLst>
          </p:cNvPr>
          <p:cNvSpPr txBox="1"/>
          <p:nvPr/>
        </p:nvSpPr>
        <p:spPr>
          <a:xfrm>
            <a:off x="3124200" y="8382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Zero Defect Structure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427DAA-5AD8-497D-8AE4-5B8F6AE6E476}"/>
              </a:ext>
            </a:extLst>
          </p:cNvPr>
          <p:cNvSpPr/>
          <p:nvPr/>
        </p:nvSpPr>
        <p:spPr bwMode="auto">
          <a:xfrm>
            <a:off x="4648200" y="4343400"/>
            <a:ext cx="4495800" cy="2362200"/>
          </a:xfrm>
          <a:prstGeom prst="rect">
            <a:avLst/>
          </a:prstGeom>
          <a:solidFill>
            <a:srgbClr val="FFC000">
              <a:alpha val="32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b="1" i="1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000" b="1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ＭＳ Ｐゴシック" pitchFamily="50" charset="-128"/>
              </a:rPr>
              <a:t>As per MSIL 90% cause of the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000" b="1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ＭＳ Ｐゴシック" pitchFamily="50" charset="-128"/>
              </a:rPr>
              <a:t>defects are “Human Error</a:t>
            </a:r>
            <a:r>
              <a:rPr kumimoji="1" lang="en-US" sz="2400" b="1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ＭＳ Ｐゴシック" pitchFamily="50" charset="-128"/>
              </a:rPr>
              <a:t>”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DC8489-3AA8-427C-847C-B65485F8750E}"/>
              </a:ext>
            </a:extLst>
          </p:cNvPr>
          <p:cNvSpPr/>
          <p:nvPr/>
        </p:nvSpPr>
        <p:spPr bwMode="auto">
          <a:xfrm>
            <a:off x="1524000" y="2057400"/>
            <a:ext cx="914400" cy="12192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40626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09AE96-AE31-4DCC-AFD2-548D5A91B4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65" t="19648" r="12464" b="8176"/>
          <a:stretch/>
        </p:blipFill>
        <p:spPr>
          <a:xfrm>
            <a:off x="762000" y="1143000"/>
            <a:ext cx="2133600" cy="152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4E54F1-910E-4D5A-AD07-5BE634352350}"/>
              </a:ext>
            </a:extLst>
          </p:cNvPr>
          <p:cNvSpPr txBox="1"/>
          <p:nvPr/>
        </p:nvSpPr>
        <p:spPr>
          <a:xfrm>
            <a:off x="0" y="-76200"/>
            <a:ext cx="4263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PURPOSE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F5293D-9338-4518-87A7-1A83BDC0018E}"/>
              </a:ext>
            </a:extLst>
          </p:cNvPr>
          <p:cNvSpPr txBox="1"/>
          <p:nvPr/>
        </p:nvSpPr>
        <p:spPr>
          <a:xfrm>
            <a:off x="0" y="685800"/>
            <a:ext cx="5028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Strong Outflow 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D841A-3939-4EDA-9726-E07AAA7BE20F}"/>
              </a:ext>
            </a:extLst>
          </p:cNvPr>
          <p:cNvSpPr txBox="1"/>
          <p:nvPr/>
        </p:nvSpPr>
        <p:spPr>
          <a:xfrm>
            <a:off x="6553200" y="3124200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Skill Upgradation</a:t>
            </a: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88941C53-D40A-498D-8C1C-F6F5E9ACBA91}"/>
              </a:ext>
            </a:extLst>
          </p:cNvPr>
          <p:cNvSpPr/>
          <p:nvPr/>
        </p:nvSpPr>
        <p:spPr bwMode="auto">
          <a:xfrm>
            <a:off x="609600" y="3429000"/>
            <a:ext cx="8077200" cy="2971800"/>
          </a:xfrm>
          <a:prstGeom prst="curvedUpArrow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620846-4C37-427C-B463-0CB8B6F8A8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89" t="20732" r="20149" b="52456"/>
          <a:stretch/>
        </p:blipFill>
        <p:spPr>
          <a:xfrm>
            <a:off x="3200400" y="3200400"/>
            <a:ext cx="3235102" cy="1219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5C4098D-A482-423B-9A17-DBE58BDB52A5}"/>
              </a:ext>
            </a:extLst>
          </p:cNvPr>
          <p:cNvSpPr txBox="1"/>
          <p:nvPr/>
        </p:nvSpPr>
        <p:spPr>
          <a:xfrm>
            <a:off x="3048000" y="55626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Implementing Dojo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9060961-2ED6-4D34-85D3-A5CE0025E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2200" y="685800"/>
            <a:ext cx="2590800" cy="24340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8B30E2-3298-4550-BCFC-5294DEC830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8600" y="4191000"/>
            <a:ext cx="1302541" cy="1317384"/>
          </a:xfrm>
          <a:prstGeom prst="rect">
            <a:avLst/>
          </a:prstGeom>
        </p:spPr>
      </p:pic>
      <p:pic>
        <p:nvPicPr>
          <p:cNvPr id="27" name="Picture 26" descr="A picture containing tool&#10;&#10;Description automatically generated">
            <a:extLst>
              <a:ext uri="{FF2B5EF4-FFF2-40B4-BE49-F238E27FC236}">
                <a16:creationId xmlns:a16="http://schemas.microsoft.com/office/drawing/2014/main" id="{342D61A2-74E6-40CB-9557-EE8DFC7D60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685800"/>
            <a:ext cx="2095500" cy="20955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660F6D9-395B-4D28-ACBA-BED2063F2B19}"/>
              </a:ext>
            </a:extLst>
          </p:cNvPr>
          <p:cNvSpPr/>
          <p:nvPr/>
        </p:nvSpPr>
        <p:spPr bwMode="auto">
          <a:xfrm>
            <a:off x="4114800" y="2438400"/>
            <a:ext cx="1732128" cy="41739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F461D1-4BA8-41A4-B419-41DE2B5C12ED}"/>
              </a:ext>
            </a:extLst>
          </p:cNvPr>
          <p:cNvSpPr/>
          <p:nvPr/>
        </p:nvSpPr>
        <p:spPr bwMode="auto">
          <a:xfrm>
            <a:off x="5638800" y="2362200"/>
            <a:ext cx="152400" cy="152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A36127-148E-4DD8-AB22-D84C8DDF2FB2}"/>
              </a:ext>
            </a:extLst>
          </p:cNvPr>
          <p:cNvSpPr/>
          <p:nvPr/>
        </p:nvSpPr>
        <p:spPr bwMode="auto">
          <a:xfrm>
            <a:off x="5715000" y="2286000"/>
            <a:ext cx="152400" cy="152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998C73C-63AD-495B-B5C0-E12781DFA6DD}"/>
              </a:ext>
            </a:extLst>
          </p:cNvPr>
          <p:cNvSpPr/>
          <p:nvPr/>
        </p:nvSpPr>
        <p:spPr bwMode="auto">
          <a:xfrm>
            <a:off x="5715000" y="2286000"/>
            <a:ext cx="45719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8B2F28-2528-4ABE-AE1B-37BEF1693ECF}"/>
              </a:ext>
            </a:extLst>
          </p:cNvPr>
          <p:cNvSpPr/>
          <p:nvPr/>
        </p:nvSpPr>
        <p:spPr bwMode="auto">
          <a:xfrm>
            <a:off x="5562600" y="2286000"/>
            <a:ext cx="2286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0DD074D5-394D-496D-AE95-EB5336376D4A}"/>
              </a:ext>
            </a:extLst>
          </p:cNvPr>
          <p:cNvSpPr/>
          <p:nvPr/>
        </p:nvSpPr>
        <p:spPr bwMode="auto">
          <a:xfrm>
            <a:off x="4038600" y="2438400"/>
            <a:ext cx="1600200" cy="381000"/>
          </a:xfrm>
          <a:prstGeom prst="leftArrow">
            <a:avLst>
              <a:gd name="adj1" fmla="val 42615"/>
              <a:gd name="adj2" fmla="val 50000"/>
            </a:avLst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6669642B-408E-4B4E-A895-96043B8F0D92}"/>
              </a:ext>
            </a:extLst>
          </p:cNvPr>
          <p:cNvSpPr/>
          <p:nvPr/>
        </p:nvSpPr>
        <p:spPr bwMode="auto">
          <a:xfrm>
            <a:off x="4038600" y="609600"/>
            <a:ext cx="1600200" cy="381000"/>
          </a:xfrm>
          <a:prstGeom prst="lef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pic>
        <p:nvPicPr>
          <p:cNvPr id="17410" name="Picture 2" descr="Image result for Aim">
            <a:extLst>
              <a:ext uri="{FF2B5EF4-FFF2-40B4-BE49-F238E27FC236}">
                <a16:creationId xmlns:a16="http://schemas.microsoft.com/office/drawing/2014/main" id="{218FC99C-0156-4F18-B33A-87789EC2B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828822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78D0CD-22E6-4F43-A3D0-3E469206210F}"/>
              </a:ext>
            </a:extLst>
          </p:cNvPr>
          <p:cNvSpPr/>
          <p:nvPr/>
        </p:nvSpPr>
        <p:spPr>
          <a:xfrm>
            <a:off x="-228600" y="2057400"/>
            <a:ext cx="124264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22225">
                  <a:solidFill>
                    <a:srgbClr val="C00000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Aim</a:t>
            </a: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FBCCBD-568B-4C8D-BDBF-C617AC9490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80" t="22856" r="9105" b="10246"/>
          <a:stretch/>
        </p:blipFill>
        <p:spPr>
          <a:xfrm>
            <a:off x="0" y="990600"/>
            <a:ext cx="9144000" cy="502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5456C1-6B9E-49EB-BFF4-0D8735A5B202}"/>
              </a:ext>
            </a:extLst>
          </p:cNvPr>
          <p:cNvSpPr txBox="1"/>
          <p:nvPr/>
        </p:nvSpPr>
        <p:spPr>
          <a:xfrm>
            <a:off x="0" y="-76200"/>
            <a:ext cx="3094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DOJO Journey</a:t>
            </a:r>
          </a:p>
        </p:txBody>
      </p:sp>
    </p:spTree>
    <p:extLst>
      <p:ext uri="{BB962C8B-B14F-4D97-AF65-F5344CB8AC3E}">
        <p14:creationId xmlns:p14="http://schemas.microsoft.com/office/powerpoint/2010/main" val="354888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321AC42-12F3-4247-BC42-D29F3B3C45F6}"/>
              </a:ext>
            </a:extLst>
          </p:cNvPr>
          <p:cNvSpPr/>
          <p:nvPr/>
        </p:nvSpPr>
        <p:spPr bwMode="auto">
          <a:xfrm>
            <a:off x="0" y="685800"/>
            <a:ext cx="2133600" cy="3810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/>
          <a:lstStyle/>
          <a:p>
            <a:pPr algn="ctr" eaLnBrk="1" hangingPunct="1">
              <a:defRPr/>
            </a:pPr>
            <a:r>
              <a:rPr lang="en-US" sz="16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Before Situation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3BD3280E-F49A-4F25-AD0C-02C79BB9C898}"/>
              </a:ext>
            </a:extLst>
          </p:cNvPr>
          <p:cNvSpPr/>
          <p:nvPr/>
        </p:nvSpPr>
        <p:spPr bwMode="auto">
          <a:xfrm>
            <a:off x="1143000" y="1752600"/>
            <a:ext cx="1676400" cy="1371600"/>
          </a:xfrm>
          <a:prstGeom prst="fram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EFDA36-27FB-4E4C-86BD-18AB07A9B4BA}"/>
              </a:ext>
            </a:extLst>
          </p:cNvPr>
          <p:cNvSpPr txBox="1"/>
          <p:nvPr/>
        </p:nvSpPr>
        <p:spPr>
          <a:xfrm>
            <a:off x="1295400" y="21336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 Room Training</a:t>
            </a: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EA13B9AF-B559-4D69-A8ED-A8A977764BB2}"/>
              </a:ext>
            </a:extLst>
          </p:cNvPr>
          <p:cNvSpPr/>
          <p:nvPr/>
        </p:nvSpPr>
        <p:spPr bwMode="auto">
          <a:xfrm>
            <a:off x="3505200" y="1828800"/>
            <a:ext cx="1676400" cy="1371600"/>
          </a:xfrm>
          <a:prstGeom prst="fram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1891A-451A-4FEA-9DE3-26050516954E}"/>
              </a:ext>
            </a:extLst>
          </p:cNvPr>
          <p:cNvSpPr txBox="1"/>
          <p:nvPr/>
        </p:nvSpPr>
        <p:spPr>
          <a:xfrm>
            <a:off x="3733800" y="22860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</a:t>
            </a: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6AA4CF9B-1D09-4EBA-BB48-6EB334BA292C}"/>
              </a:ext>
            </a:extLst>
          </p:cNvPr>
          <p:cNvSpPr/>
          <p:nvPr/>
        </p:nvSpPr>
        <p:spPr bwMode="auto">
          <a:xfrm>
            <a:off x="5943600" y="1752600"/>
            <a:ext cx="1676400" cy="1371600"/>
          </a:xfrm>
          <a:prstGeom prst="fram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EFA6F5-6AD2-4ECF-9AA0-8460E68BF631}"/>
              </a:ext>
            </a:extLst>
          </p:cNvPr>
          <p:cNvSpPr txBox="1"/>
          <p:nvPr/>
        </p:nvSpPr>
        <p:spPr>
          <a:xfrm>
            <a:off x="6172200" y="22098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Deployment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9BF778E-8C11-426A-9DE1-D44E1588326C}"/>
              </a:ext>
            </a:extLst>
          </p:cNvPr>
          <p:cNvSpPr/>
          <p:nvPr/>
        </p:nvSpPr>
        <p:spPr bwMode="auto">
          <a:xfrm>
            <a:off x="2819400" y="2362200"/>
            <a:ext cx="685800" cy="228600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B1CCA26-7307-40E3-8442-A57A8AAAE882}"/>
              </a:ext>
            </a:extLst>
          </p:cNvPr>
          <p:cNvSpPr/>
          <p:nvPr/>
        </p:nvSpPr>
        <p:spPr bwMode="auto">
          <a:xfrm>
            <a:off x="5181600" y="2286000"/>
            <a:ext cx="762000" cy="228600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BCE51A-1149-44A3-9FD6-F92D8ADF3D74}"/>
              </a:ext>
            </a:extLst>
          </p:cNvPr>
          <p:cNvSpPr/>
          <p:nvPr/>
        </p:nvSpPr>
        <p:spPr bwMode="auto">
          <a:xfrm>
            <a:off x="4011" y="3962400"/>
            <a:ext cx="2133600" cy="3810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/>
          <a:lstStyle/>
          <a:p>
            <a:pPr algn="ctr" eaLnBrk="1" hangingPunct="1">
              <a:defRPr/>
            </a:pPr>
            <a:r>
              <a:rPr lang="en-US" sz="160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After Situation</a:t>
            </a:r>
          </a:p>
        </p:txBody>
      </p:sp>
      <p:pic>
        <p:nvPicPr>
          <p:cNvPr id="17410" name="Picture 2" descr="Image result for evaluation animation">
            <a:extLst>
              <a:ext uri="{FF2B5EF4-FFF2-40B4-BE49-F238E27FC236}">
                <a16:creationId xmlns:a16="http://schemas.microsoft.com/office/drawing/2014/main" id="{DDA7B7F7-37E5-4748-B308-AA1C64333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066800"/>
            <a:ext cx="838200" cy="6712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Image result for deployment">
            <a:extLst>
              <a:ext uri="{FF2B5EF4-FFF2-40B4-BE49-F238E27FC236}">
                <a16:creationId xmlns:a16="http://schemas.microsoft.com/office/drawing/2014/main" id="{EAFC360B-C459-4EAF-BC17-9097BBD96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066800"/>
            <a:ext cx="1140279" cy="6385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Image result for Class room training">
            <a:extLst>
              <a:ext uri="{FF2B5EF4-FFF2-40B4-BE49-F238E27FC236}">
                <a16:creationId xmlns:a16="http://schemas.microsoft.com/office/drawing/2014/main" id="{AF5D9CAA-AA5F-4AEF-8075-48EE0A8F8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43000"/>
            <a:ext cx="1048423" cy="6021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C5CF1EEC-45EA-4FA4-986B-093721916B53}"/>
              </a:ext>
            </a:extLst>
          </p:cNvPr>
          <p:cNvSpPr/>
          <p:nvPr/>
        </p:nvSpPr>
        <p:spPr bwMode="auto">
          <a:xfrm>
            <a:off x="2057400" y="3200400"/>
            <a:ext cx="2438400" cy="457200"/>
          </a:xfrm>
          <a:prstGeom prst="curvedUp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A31960-90B4-4A64-A61C-FE01DF536911}"/>
              </a:ext>
            </a:extLst>
          </p:cNvPr>
          <p:cNvSpPr txBox="1"/>
          <p:nvPr/>
        </p:nvSpPr>
        <p:spPr>
          <a:xfrm>
            <a:off x="2819400" y="312420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</a:t>
            </a:r>
          </a:p>
        </p:txBody>
      </p:sp>
      <p:sp>
        <p:nvSpPr>
          <p:cNvPr id="26" name="Arrow: Curved Up 25">
            <a:extLst>
              <a:ext uri="{FF2B5EF4-FFF2-40B4-BE49-F238E27FC236}">
                <a16:creationId xmlns:a16="http://schemas.microsoft.com/office/drawing/2014/main" id="{551205AB-9829-471B-8DAE-C769A5BC9281}"/>
              </a:ext>
            </a:extLst>
          </p:cNvPr>
          <p:cNvSpPr/>
          <p:nvPr/>
        </p:nvSpPr>
        <p:spPr bwMode="auto">
          <a:xfrm>
            <a:off x="4724400" y="3200400"/>
            <a:ext cx="2438400" cy="457200"/>
          </a:xfrm>
          <a:prstGeom prst="curvedUp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C176AD-2A4D-4D54-82E9-708DA4448E62}"/>
              </a:ext>
            </a:extLst>
          </p:cNvPr>
          <p:cNvSpPr txBox="1"/>
          <p:nvPr/>
        </p:nvSpPr>
        <p:spPr>
          <a:xfrm>
            <a:off x="5105400" y="3124200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 Work</a:t>
            </a: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90461F62-1CD9-425E-AED8-C5541F256E1F}"/>
              </a:ext>
            </a:extLst>
          </p:cNvPr>
          <p:cNvSpPr/>
          <p:nvPr/>
        </p:nvSpPr>
        <p:spPr bwMode="auto">
          <a:xfrm>
            <a:off x="0" y="4572000"/>
            <a:ext cx="1600200" cy="1371600"/>
          </a:xfrm>
          <a:prstGeom prst="fram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14FE4B-3B29-4349-A0E7-1605F356DDE9}"/>
              </a:ext>
            </a:extLst>
          </p:cNvPr>
          <p:cNvSpPr txBox="1"/>
          <p:nvPr/>
        </p:nvSpPr>
        <p:spPr>
          <a:xfrm>
            <a:off x="152400" y="4876800"/>
            <a:ext cx="11366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 Room Training</a:t>
            </a:r>
          </a:p>
        </p:txBody>
      </p:sp>
      <p:sp>
        <p:nvSpPr>
          <p:cNvPr id="31" name="Frame 30">
            <a:extLst>
              <a:ext uri="{FF2B5EF4-FFF2-40B4-BE49-F238E27FC236}">
                <a16:creationId xmlns:a16="http://schemas.microsoft.com/office/drawing/2014/main" id="{3B657C44-4FBF-4368-8674-96345C280F76}"/>
              </a:ext>
            </a:extLst>
          </p:cNvPr>
          <p:cNvSpPr/>
          <p:nvPr/>
        </p:nvSpPr>
        <p:spPr bwMode="auto">
          <a:xfrm>
            <a:off x="3810000" y="4572000"/>
            <a:ext cx="1676400" cy="1371600"/>
          </a:xfrm>
          <a:prstGeom prst="frame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F78AAC-5F79-406C-B190-9C986BFEF441}"/>
              </a:ext>
            </a:extLst>
          </p:cNvPr>
          <p:cNvSpPr txBox="1"/>
          <p:nvPr/>
        </p:nvSpPr>
        <p:spPr>
          <a:xfrm>
            <a:off x="4038600" y="50292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 </a:t>
            </a: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145E0F47-10F5-45FD-8EEE-1C3154035AEE}"/>
              </a:ext>
            </a:extLst>
          </p:cNvPr>
          <p:cNvSpPr/>
          <p:nvPr/>
        </p:nvSpPr>
        <p:spPr bwMode="auto">
          <a:xfrm>
            <a:off x="5867400" y="4495800"/>
            <a:ext cx="1524000" cy="1371600"/>
          </a:xfrm>
          <a:prstGeom prst="fram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B1C02A-CBA4-40A0-91C7-5CE65500BB43}"/>
              </a:ext>
            </a:extLst>
          </p:cNvPr>
          <p:cNvSpPr txBox="1"/>
          <p:nvPr/>
        </p:nvSpPr>
        <p:spPr>
          <a:xfrm>
            <a:off x="5943600" y="50292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 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51A3875-3DC2-4B45-8842-F0A2FD156B84}"/>
              </a:ext>
            </a:extLst>
          </p:cNvPr>
          <p:cNvSpPr/>
          <p:nvPr/>
        </p:nvSpPr>
        <p:spPr bwMode="auto">
          <a:xfrm>
            <a:off x="5562600" y="5029200"/>
            <a:ext cx="304800" cy="228600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36" name="Frame 35">
            <a:extLst>
              <a:ext uri="{FF2B5EF4-FFF2-40B4-BE49-F238E27FC236}">
                <a16:creationId xmlns:a16="http://schemas.microsoft.com/office/drawing/2014/main" id="{C65A49AF-A839-433F-B39C-A895A2854A46}"/>
              </a:ext>
            </a:extLst>
          </p:cNvPr>
          <p:cNvSpPr/>
          <p:nvPr/>
        </p:nvSpPr>
        <p:spPr bwMode="auto">
          <a:xfrm>
            <a:off x="7696200" y="4495800"/>
            <a:ext cx="1479452" cy="1371600"/>
          </a:xfrm>
          <a:prstGeom prst="frame">
            <a:avLst/>
          </a:prstGeom>
          <a:solidFill>
            <a:schemeClr val="accent3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835CE1-0E03-432B-BD32-805608EE9162}"/>
              </a:ext>
            </a:extLst>
          </p:cNvPr>
          <p:cNvSpPr txBox="1"/>
          <p:nvPr/>
        </p:nvSpPr>
        <p:spPr>
          <a:xfrm>
            <a:off x="7813431" y="50292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Deployment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8F4636E4-0FAD-4390-BBBF-2811DA1B874D}"/>
              </a:ext>
            </a:extLst>
          </p:cNvPr>
          <p:cNvSpPr/>
          <p:nvPr/>
        </p:nvSpPr>
        <p:spPr bwMode="auto">
          <a:xfrm>
            <a:off x="7391400" y="5029200"/>
            <a:ext cx="304800" cy="228600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1C654020-1688-4703-ABC6-00C834B17106}"/>
              </a:ext>
            </a:extLst>
          </p:cNvPr>
          <p:cNvSpPr/>
          <p:nvPr/>
        </p:nvSpPr>
        <p:spPr bwMode="auto">
          <a:xfrm>
            <a:off x="3505200" y="5105400"/>
            <a:ext cx="304800" cy="228600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40" name="Arrow: Curved Up 39">
            <a:extLst>
              <a:ext uri="{FF2B5EF4-FFF2-40B4-BE49-F238E27FC236}">
                <a16:creationId xmlns:a16="http://schemas.microsoft.com/office/drawing/2014/main" id="{F78EC290-C623-4ACC-B6A1-D362DADE7666}"/>
              </a:ext>
            </a:extLst>
          </p:cNvPr>
          <p:cNvSpPr/>
          <p:nvPr/>
        </p:nvSpPr>
        <p:spPr bwMode="auto">
          <a:xfrm>
            <a:off x="533400" y="6019800"/>
            <a:ext cx="4114800" cy="838200"/>
          </a:xfrm>
          <a:prstGeom prst="curvedUp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37C9E6-E99E-4238-A319-C84B5ECE443F}"/>
              </a:ext>
            </a:extLst>
          </p:cNvPr>
          <p:cNvSpPr txBox="1"/>
          <p:nvPr/>
        </p:nvSpPr>
        <p:spPr>
          <a:xfrm>
            <a:off x="990600" y="60198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Knowledge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269B67-2604-4384-A934-70ABA347EEC0}"/>
              </a:ext>
            </a:extLst>
          </p:cNvPr>
          <p:cNvSpPr txBox="1"/>
          <p:nvPr/>
        </p:nvSpPr>
        <p:spPr>
          <a:xfrm>
            <a:off x="4114800" y="6375233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Skill</a:t>
            </a:r>
          </a:p>
        </p:txBody>
      </p:sp>
      <p:sp>
        <p:nvSpPr>
          <p:cNvPr id="43" name="Arrow: Curved Up 42">
            <a:extLst>
              <a:ext uri="{FF2B5EF4-FFF2-40B4-BE49-F238E27FC236}">
                <a16:creationId xmlns:a16="http://schemas.microsoft.com/office/drawing/2014/main" id="{5F9680A0-A4D2-4E6F-B223-E2095EC82E4C}"/>
              </a:ext>
            </a:extLst>
          </p:cNvPr>
          <p:cNvSpPr/>
          <p:nvPr/>
        </p:nvSpPr>
        <p:spPr bwMode="auto">
          <a:xfrm>
            <a:off x="4572000" y="6019800"/>
            <a:ext cx="4648200" cy="838200"/>
          </a:xfrm>
          <a:prstGeom prst="curvedUp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61DFD8-C986-45B6-BB65-943A34E9A8A9}"/>
              </a:ext>
            </a:extLst>
          </p:cNvPr>
          <p:cNvSpPr txBox="1"/>
          <p:nvPr/>
        </p:nvSpPr>
        <p:spPr>
          <a:xfrm>
            <a:off x="6019800" y="5943600"/>
            <a:ext cx="1136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 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each step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998387-9B5F-4F83-81D3-76A65AAB8CD8}"/>
              </a:ext>
            </a:extLst>
          </p:cNvPr>
          <p:cNvSpPr txBox="1"/>
          <p:nvPr/>
        </p:nvSpPr>
        <p:spPr>
          <a:xfrm>
            <a:off x="7543800" y="5867400"/>
            <a:ext cx="14814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Deployment</a:t>
            </a:r>
          </a:p>
          <a:p>
            <a:pPr algn="ctr"/>
            <a:r>
              <a:rPr lang="en-US" sz="10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 Supervision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F63E75-BE66-4E9D-9AC2-8F767A736A86}"/>
              </a:ext>
            </a:extLst>
          </p:cNvPr>
          <p:cNvSpPr txBox="1"/>
          <p:nvPr/>
        </p:nvSpPr>
        <p:spPr>
          <a:xfrm>
            <a:off x="-76200" y="-76200"/>
            <a:ext cx="5865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DOJO JOURNEY (CONCEPT)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3379D0-BAE2-4D9F-88AE-FC8848A9B3FB}"/>
              </a:ext>
            </a:extLst>
          </p:cNvPr>
          <p:cNvSpPr/>
          <p:nvPr/>
        </p:nvSpPr>
        <p:spPr bwMode="auto">
          <a:xfrm>
            <a:off x="3733800" y="4495800"/>
            <a:ext cx="1828800" cy="15240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9E511D1D-3829-4C10-AD28-074308AB8626}"/>
              </a:ext>
            </a:extLst>
          </p:cNvPr>
          <p:cNvSpPr/>
          <p:nvPr/>
        </p:nvSpPr>
        <p:spPr bwMode="auto">
          <a:xfrm>
            <a:off x="1752600" y="4572000"/>
            <a:ext cx="1676400" cy="1371600"/>
          </a:xfrm>
          <a:prstGeom prst="frame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38AF9B8-8723-4280-B70B-0E0A6A291139}"/>
              </a:ext>
            </a:extLst>
          </p:cNvPr>
          <p:cNvSpPr txBox="1"/>
          <p:nvPr/>
        </p:nvSpPr>
        <p:spPr>
          <a:xfrm>
            <a:off x="1981200" y="5029200"/>
            <a:ext cx="129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 on 8 Step of DOJO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21CBCA-CE92-42F5-BAE9-E9E6DF2BE82D}"/>
              </a:ext>
            </a:extLst>
          </p:cNvPr>
          <p:cNvSpPr/>
          <p:nvPr/>
        </p:nvSpPr>
        <p:spPr bwMode="auto">
          <a:xfrm>
            <a:off x="1676400" y="4495800"/>
            <a:ext cx="1828800" cy="15240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F83CE3EC-100F-49F4-AEE6-7983DB45727C}"/>
              </a:ext>
            </a:extLst>
          </p:cNvPr>
          <p:cNvSpPr/>
          <p:nvPr/>
        </p:nvSpPr>
        <p:spPr bwMode="auto">
          <a:xfrm>
            <a:off x="1600200" y="5105400"/>
            <a:ext cx="228600" cy="228600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98586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4E40A92-10C4-4768-9150-25D203D752DA}"/>
              </a:ext>
            </a:extLst>
          </p:cNvPr>
          <p:cNvSpPr txBox="1"/>
          <p:nvPr/>
        </p:nvSpPr>
        <p:spPr>
          <a:xfrm>
            <a:off x="0" y="-76200"/>
            <a:ext cx="3502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DOJO PROCESS </a:t>
            </a:r>
          </a:p>
        </p:txBody>
      </p:sp>
      <p:pic>
        <p:nvPicPr>
          <p:cNvPr id="47" name="Picture 5">
            <a:extLst>
              <a:ext uri="{FF2B5EF4-FFF2-40B4-BE49-F238E27FC236}">
                <a16:creationId xmlns:a16="http://schemas.microsoft.com/office/drawing/2014/main" id="{EA9F19E9-A36C-4B80-9ABE-26D53C3023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9" t="22614" r="25415" b="3665"/>
          <a:stretch/>
        </p:blipFill>
        <p:spPr bwMode="auto">
          <a:xfrm>
            <a:off x="29817" y="1752600"/>
            <a:ext cx="4161183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1E2500-309E-459E-9EC7-70ABF560452E}"/>
              </a:ext>
            </a:extLst>
          </p:cNvPr>
          <p:cNvSpPr/>
          <p:nvPr/>
        </p:nvSpPr>
        <p:spPr>
          <a:xfrm>
            <a:off x="2286000" y="685800"/>
            <a:ext cx="5181600" cy="769441"/>
          </a:xfrm>
          <a:prstGeom prst="rect">
            <a:avLst/>
          </a:prstGeom>
          <a:ln/>
          <a:scene3d>
            <a:camera prst="obliqueTopRight"/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rgbClr val="FFFF00"/>
                  </a:solidFill>
                  <a:prstDash val="solid"/>
                </a:ln>
                <a:solidFill>
                  <a:srgbClr val="C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 Steps of DOJO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EEF0319-0585-4B03-AEA0-2D6506BE9CC9}"/>
              </a:ext>
            </a:extLst>
          </p:cNvPr>
          <p:cNvSpPr/>
          <p:nvPr/>
        </p:nvSpPr>
        <p:spPr bwMode="auto">
          <a:xfrm>
            <a:off x="4114800" y="1905000"/>
            <a:ext cx="381000" cy="4267200"/>
          </a:xfrm>
          <a:prstGeom prst="rightBrace">
            <a:avLst>
              <a:gd name="adj1" fmla="val 8333"/>
              <a:gd name="adj2" fmla="val 49074"/>
            </a:avLst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23" name="AutoShape 4" descr="Image result for Practice">
            <a:extLst>
              <a:ext uri="{FF2B5EF4-FFF2-40B4-BE49-F238E27FC236}">
                <a16:creationId xmlns:a16="http://schemas.microsoft.com/office/drawing/2014/main" id="{A86AD80A-1B69-46E7-A3BE-84C655A3BE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6" descr="Image result for eVALUATION">
            <a:extLst>
              <a:ext uri="{FF2B5EF4-FFF2-40B4-BE49-F238E27FC236}">
                <a16:creationId xmlns:a16="http://schemas.microsoft.com/office/drawing/2014/main" id="{6AAB966B-1AB7-4B2E-B97E-A566EE59A9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B56996-F144-4908-92D0-1998FDC8430A}"/>
              </a:ext>
            </a:extLst>
          </p:cNvPr>
          <p:cNvSpPr txBox="1"/>
          <p:nvPr/>
        </p:nvSpPr>
        <p:spPr>
          <a:xfrm>
            <a:off x="1295400" y="1447800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from MSIL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B9BFC8E-0EC1-46F8-A4FF-10D0E4810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8165502"/>
              </p:ext>
            </p:extLst>
          </p:nvPr>
        </p:nvGraphicFramePr>
        <p:xfrm>
          <a:off x="3657600" y="1981200"/>
          <a:ext cx="63246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733659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4E40A92-10C4-4768-9150-25D203D752DA}"/>
              </a:ext>
            </a:extLst>
          </p:cNvPr>
          <p:cNvSpPr txBox="1"/>
          <p:nvPr/>
        </p:nvSpPr>
        <p:spPr>
          <a:xfrm>
            <a:off x="0" y="-76200"/>
            <a:ext cx="3114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DOJO LAYOUT</a:t>
            </a:r>
          </a:p>
        </p:txBody>
      </p:sp>
      <p:sp>
        <p:nvSpPr>
          <p:cNvPr id="23" name="AutoShape 4" descr="Image result for Practice">
            <a:extLst>
              <a:ext uri="{FF2B5EF4-FFF2-40B4-BE49-F238E27FC236}">
                <a16:creationId xmlns:a16="http://schemas.microsoft.com/office/drawing/2014/main" id="{A86AD80A-1B69-46E7-A3BE-84C655A3BE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6" descr="Image result for eVALUATION">
            <a:extLst>
              <a:ext uri="{FF2B5EF4-FFF2-40B4-BE49-F238E27FC236}">
                <a16:creationId xmlns:a16="http://schemas.microsoft.com/office/drawing/2014/main" id="{6AAB966B-1AB7-4B2E-B97E-A566EE59A9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A203D1-B0F9-4A8E-989E-99EBDE2F62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14" r="5385"/>
          <a:stretch/>
        </p:blipFill>
        <p:spPr>
          <a:xfrm>
            <a:off x="-457200" y="762000"/>
            <a:ext cx="96012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16551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A5DC2B-E936-4FFC-9BA3-56D7B4D167D5}"/>
              </a:ext>
            </a:extLst>
          </p:cNvPr>
          <p:cNvSpPr/>
          <p:nvPr/>
        </p:nvSpPr>
        <p:spPr>
          <a:xfrm>
            <a:off x="0" y="0"/>
            <a:ext cx="4499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DOJO TRAINING SCHEDULE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45EB18-DFCD-4334-A750-EB8325CA5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697011"/>
              </p:ext>
            </p:extLst>
          </p:nvPr>
        </p:nvGraphicFramePr>
        <p:xfrm>
          <a:off x="0" y="685800"/>
          <a:ext cx="9143999" cy="6019794"/>
        </p:xfrm>
        <a:graphic>
          <a:graphicData uri="http://schemas.openxmlformats.org/drawingml/2006/table">
            <a:tbl>
              <a:tblPr firstRow="1" firstCol="1" bandRow="1"/>
              <a:tblGrid>
                <a:gridCol w="728283">
                  <a:extLst>
                    <a:ext uri="{9D8B030D-6E8A-4147-A177-3AD203B41FA5}">
                      <a16:colId xmlns:a16="http://schemas.microsoft.com/office/drawing/2014/main" val="1914700468"/>
                    </a:ext>
                  </a:extLst>
                </a:gridCol>
                <a:gridCol w="1132885">
                  <a:extLst>
                    <a:ext uri="{9D8B030D-6E8A-4147-A177-3AD203B41FA5}">
                      <a16:colId xmlns:a16="http://schemas.microsoft.com/office/drawing/2014/main" val="222441598"/>
                    </a:ext>
                  </a:extLst>
                </a:gridCol>
                <a:gridCol w="2670371">
                  <a:extLst>
                    <a:ext uri="{9D8B030D-6E8A-4147-A177-3AD203B41FA5}">
                      <a16:colId xmlns:a16="http://schemas.microsoft.com/office/drawing/2014/main" val="1180991170"/>
                    </a:ext>
                  </a:extLst>
                </a:gridCol>
                <a:gridCol w="2184849">
                  <a:extLst>
                    <a:ext uri="{9D8B030D-6E8A-4147-A177-3AD203B41FA5}">
                      <a16:colId xmlns:a16="http://schemas.microsoft.com/office/drawing/2014/main" val="807421326"/>
                    </a:ext>
                  </a:extLst>
                </a:gridCol>
                <a:gridCol w="566443">
                  <a:extLst>
                    <a:ext uri="{9D8B030D-6E8A-4147-A177-3AD203B41FA5}">
                      <a16:colId xmlns:a16="http://schemas.microsoft.com/office/drawing/2014/main" val="308168409"/>
                    </a:ext>
                  </a:extLst>
                </a:gridCol>
                <a:gridCol w="1861168">
                  <a:extLst>
                    <a:ext uri="{9D8B030D-6E8A-4147-A177-3AD203B41FA5}">
                      <a16:colId xmlns:a16="http://schemas.microsoft.com/office/drawing/2014/main" val="2551900222"/>
                    </a:ext>
                  </a:extLst>
                </a:gridCol>
              </a:tblGrid>
              <a:tr h="3057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Tahoma" panose="020B0604030504040204" pitchFamily="34" charset="0"/>
                        </a:rPr>
                        <a:t>S.NO.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Tahoma" panose="020B0604030504040204" pitchFamily="34" charset="0"/>
                        </a:rPr>
                        <a:t>DOJO STEP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Tahoma" panose="020B0604030504040204" pitchFamily="34" charset="0"/>
                        </a:rPr>
                        <a:t>PURPOSE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Tahoma" panose="020B0604030504040204" pitchFamily="34" charset="0"/>
                        </a:rPr>
                        <a:t>CONTENT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Tahoma" panose="020B0604030504040204" pitchFamily="34" charset="0"/>
                        </a:rPr>
                        <a:t>TRG HOURS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Tahoma" panose="020B0604030504040204" pitchFamily="34" charset="0"/>
                        </a:rPr>
                        <a:t>Methodology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519637"/>
                  </a:ext>
                </a:extLst>
              </a:tr>
              <a:tr h="241130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1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GENERAL DOJO/COMPANY OVERVIEW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To give know-how about </a:t>
                      </a:r>
                      <a:r>
                        <a:rPr lang="en-US" sz="10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Musashi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 Philosophy, Business, Rules and Regulation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100"/>
                        <a:buFont typeface="Symbol" panose="05050102010706020507" pitchFamily="18" charset="2"/>
                        <a:buChar char="·"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Introduction of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Musashi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Group</a:t>
                      </a:r>
                    </a:p>
                  </a:txBody>
                  <a:tcPr marL="122592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4 Hours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Class Room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9335863"/>
                  </a:ext>
                </a:extLst>
              </a:tr>
              <a:tr h="1715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100"/>
                        <a:buFont typeface="Symbol" panose="05050102010706020507" pitchFamily="18" charset="2"/>
                        <a:buChar char="·"/>
                      </a:pP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Musashi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Philosophy</a:t>
                      </a:r>
                    </a:p>
                  </a:txBody>
                  <a:tcPr marL="122592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(Training Video : Musashi History, Corporate Video)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5900025"/>
                  </a:ext>
                </a:extLst>
              </a:tr>
              <a:tr h="1715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100"/>
                        <a:buFont typeface="Symbol" panose="05050102010706020507" pitchFamily="18" charset="2"/>
                        <a:buChar char="·"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General rules &amp; Regulations </a:t>
                      </a:r>
                    </a:p>
                  </a:txBody>
                  <a:tcPr marL="122592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136544"/>
                  </a:ext>
                </a:extLst>
              </a:tr>
              <a:tr h="1715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</a:p>
                  </a:txBody>
                  <a:tcPr marL="153240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05" marR="3405" marT="34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013135"/>
                  </a:ext>
                </a:extLst>
              </a:tr>
              <a:tr h="171542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2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SAFETY DOJO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To give know-how on </a:t>
                      </a:r>
                      <a:r>
                        <a:rPr lang="en-US" sz="10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imporatnce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 of Safety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100"/>
                        <a:buFont typeface="Symbol" panose="05050102010706020507" pitchFamily="18" charset="2"/>
                        <a:buChar char="·"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Safety Video &amp; Simulators</a:t>
                      </a:r>
                    </a:p>
                  </a:txBody>
                  <a:tcPr marL="122592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4 Hours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Class Room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582051"/>
                  </a:ext>
                </a:extLst>
              </a:tr>
              <a:tr h="1715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100"/>
                        <a:buFont typeface="Symbol" panose="05050102010706020507" pitchFamily="18" charset="2"/>
                        <a:buChar char="·"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Causes of accidents</a:t>
                      </a:r>
                    </a:p>
                  </a:txBody>
                  <a:tcPr marL="122592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(Training Video : Safety, unsafe Act)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3269326"/>
                  </a:ext>
                </a:extLst>
              </a:tr>
              <a:tr h="1715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100"/>
                        <a:buFont typeface="Symbol" panose="05050102010706020507" pitchFamily="18" charset="2"/>
                        <a:buChar char="·"/>
                      </a:pP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Fire &amp; Its type</a:t>
                      </a:r>
                    </a:p>
                  </a:txBody>
                  <a:tcPr marL="122592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050496"/>
                  </a:ext>
                </a:extLst>
              </a:tr>
              <a:tr h="1715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100"/>
                        <a:buFont typeface="Symbol" panose="05050102010706020507" pitchFamily="18" charset="2"/>
                        <a:buChar char="·"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Fire Extinguisher &amp; Its Type</a:t>
                      </a:r>
                    </a:p>
                  </a:txBody>
                  <a:tcPr marL="122592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750068"/>
                  </a:ext>
                </a:extLst>
              </a:tr>
              <a:tr h="1715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100"/>
                        <a:buFont typeface="Symbol" panose="05050102010706020507" pitchFamily="18" charset="2"/>
                        <a:buChar char="·"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Use of PPE</a:t>
                      </a:r>
                    </a:p>
                  </a:txBody>
                  <a:tcPr marL="122592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05" marR="3405" marT="34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9952843"/>
                  </a:ext>
                </a:extLst>
              </a:tr>
              <a:tr h="171542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3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5 SENSES DOJO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To make use of Five Senses appropriately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100"/>
                        <a:buFont typeface="Symbol" panose="05050102010706020507" pitchFamily="18" charset="2"/>
                        <a:buChar char="·"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5S Activities</a:t>
                      </a:r>
                    </a:p>
                  </a:txBody>
                  <a:tcPr marL="122592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4 Hours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Practical Trg 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0795098"/>
                  </a:ext>
                </a:extLst>
              </a:tr>
              <a:tr h="1715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100"/>
                        <a:buFont typeface="Symbol" panose="05050102010706020507" pitchFamily="18" charset="2"/>
                        <a:buChar char="·"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Hands &amp; Eyes Coordination</a:t>
                      </a:r>
                    </a:p>
                  </a:txBody>
                  <a:tcPr marL="122592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5 Senses/5 S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441448"/>
                  </a:ext>
                </a:extLst>
              </a:tr>
              <a:tr h="1715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100"/>
                        <a:buFont typeface="Symbol" panose="05050102010706020507" pitchFamily="18" charset="2"/>
                        <a:buChar char="·"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Practice session </a:t>
                      </a:r>
                    </a:p>
                  </a:txBody>
                  <a:tcPr marL="122592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05" marR="3405" marT="340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722842"/>
                  </a:ext>
                </a:extLst>
              </a:tr>
              <a:tr h="36036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4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PRODUCT  DOJO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To give know -how on </a:t>
                      </a:r>
                      <a:r>
                        <a:rPr lang="en-US" sz="10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Poduct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 &amp; its application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100"/>
                        <a:buFont typeface="Symbol" panose="05050102010706020507" pitchFamily="18" charset="2"/>
                        <a:buChar char="·"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Major Products that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Musashi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Manufacture for 2W &amp; 4W</a:t>
                      </a:r>
                    </a:p>
                  </a:txBody>
                  <a:tcPr marL="122592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4 Hours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Information board at DOJO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1071441"/>
                  </a:ext>
                </a:extLst>
              </a:tr>
              <a:tr h="1715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100"/>
                        <a:buFont typeface="Symbol" panose="05050102010706020507" pitchFamily="18" charset="2"/>
                        <a:buChar char="·"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Application of product</a:t>
                      </a:r>
                    </a:p>
                  </a:txBody>
                  <a:tcPr marL="122592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009326"/>
                  </a:ext>
                </a:extLst>
              </a:tr>
              <a:tr h="241130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5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PRODUCTION DOJO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To give education on Production rules and regulations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100"/>
                        <a:buFont typeface="Symbol" panose="05050102010706020507" pitchFamily="18" charset="2"/>
                        <a:buChar char="·"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Details &amp; Practice of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Prod.Doc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</a:p>
                  </a:txBody>
                  <a:tcPr marL="122592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8 Hours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Information board at DOJO, Practice of reading and filling of Production documents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856994"/>
                  </a:ext>
                </a:extLst>
              </a:tr>
              <a:tr h="1715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100"/>
                        <a:buFont typeface="Symbol" panose="05050102010706020507" pitchFamily="18" charset="2"/>
                        <a:buChar char="·"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Material Handling</a:t>
                      </a:r>
                    </a:p>
                  </a:txBody>
                  <a:tcPr marL="122592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644354"/>
                  </a:ext>
                </a:extLst>
              </a:tr>
              <a:tr h="2622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100"/>
                        <a:buFont typeface="Symbol" panose="05050102010706020507" pitchFamily="18" charset="2"/>
                        <a:buChar char="·"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4M Change Basic Rule</a:t>
                      </a:r>
                    </a:p>
                  </a:txBody>
                  <a:tcPr marL="122592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647101"/>
                  </a:ext>
                </a:extLst>
              </a:tr>
              <a:tr h="171542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6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PROCESS DOJO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To give education on Production rules and regulations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100"/>
                        <a:buFont typeface="Symbol" panose="05050102010706020507" pitchFamily="18" charset="2"/>
                        <a:buChar char="·"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Process Know-how</a:t>
                      </a:r>
                    </a:p>
                  </a:txBody>
                  <a:tcPr marL="122592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8 Hours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Information board at DOJO, Assy Process Practice, Video on processes (Forging,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LBW,Ball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joint,Induction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Hardening)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7574389"/>
                  </a:ext>
                </a:extLst>
              </a:tr>
              <a:tr h="2411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100"/>
                        <a:buFont typeface="Symbol" panose="05050102010706020507" pitchFamily="18" charset="2"/>
                        <a:buChar char="·"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Tooling and Fixtures know-how</a:t>
                      </a:r>
                    </a:p>
                  </a:txBody>
                  <a:tcPr marL="122592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151236"/>
                  </a:ext>
                </a:extLst>
              </a:tr>
              <a:tr h="4300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100"/>
                        <a:buFont typeface="Symbol" panose="05050102010706020507" pitchFamily="18" charset="2"/>
                        <a:buChar char="·"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Assembly Process practice</a:t>
                      </a:r>
                    </a:p>
                  </a:txBody>
                  <a:tcPr marL="122592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812450"/>
                  </a:ext>
                </a:extLst>
              </a:tr>
              <a:tr h="171542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7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QUALITY DOJO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To give education on Quality rules and </a:t>
                      </a:r>
                      <a:r>
                        <a:rPr lang="en-US" sz="10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regulations,Use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 of </a:t>
                      </a:r>
                      <a:r>
                        <a:rPr lang="en-US" sz="10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Equipments</a:t>
                      </a:r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 and </a:t>
                      </a:r>
                      <a:r>
                        <a:rPr lang="en-US" sz="10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Guages</a:t>
                      </a:r>
                      <a:endParaRPr lang="en-US" sz="1000" b="1" i="0" u="none" strike="noStrike" dirty="0">
                        <a:solidFill>
                          <a:srgbClr val="C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100"/>
                        <a:buFont typeface="Symbol" panose="05050102010706020507" pitchFamily="18" charset="2"/>
                        <a:buChar char="·"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Instruments &amp; Gauges</a:t>
                      </a:r>
                    </a:p>
                  </a:txBody>
                  <a:tcPr marL="122592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8 Hours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Information board at DOJO, Practice on use of Equipment,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Guages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, Identification of Defect </a:t>
                      </a:r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parts,etc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021122"/>
                  </a:ext>
                </a:extLst>
              </a:tr>
              <a:tr h="1715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100"/>
                        <a:buFont typeface="Symbol" panose="05050102010706020507" pitchFamily="18" charset="2"/>
                        <a:buChar char="·"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Defects</a:t>
                      </a:r>
                    </a:p>
                  </a:txBody>
                  <a:tcPr marL="122592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328416"/>
                  </a:ext>
                </a:extLst>
              </a:tr>
              <a:tr h="5071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100"/>
                        <a:buFont typeface="Symbol" panose="05050102010706020507" pitchFamily="18" charset="2"/>
                        <a:buChar char="·"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Practice on Defects Identification, Measurement practice</a:t>
                      </a:r>
                    </a:p>
                  </a:txBody>
                  <a:tcPr marL="122592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45074"/>
                  </a:ext>
                </a:extLst>
              </a:tr>
              <a:tr h="171542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8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MAINTENANCE DOJO 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 dirty="0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To educate on Maintenance rules and </a:t>
                      </a:r>
                      <a:r>
                        <a:rPr lang="en-US" sz="1000" b="1" i="0" u="none" strike="noStrike" dirty="0" err="1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</a:rPr>
                        <a:t>dicuments</a:t>
                      </a:r>
                      <a:endParaRPr lang="en-US" sz="1000" b="1" i="0" u="none" strike="noStrike" dirty="0">
                        <a:solidFill>
                          <a:srgbClr val="C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100"/>
                        <a:buFont typeface="Symbol" panose="05050102010706020507" pitchFamily="18" charset="2"/>
                        <a:buChar char="·"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Tools Used In Maintenance</a:t>
                      </a:r>
                    </a:p>
                  </a:txBody>
                  <a:tcPr marL="122592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4 Hours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Information board at DOJO</a:t>
                      </a:r>
                    </a:p>
                  </a:txBody>
                  <a:tcPr marL="3405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00707"/>
                  </a:ext>
                </a:extLst>
              </a:tr>
              <a:tr h="1715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100"/>
                        <a:buFont typeface="Symbol" panose="05050102010706020507" pitchFamily="18" charset="2"/>
                        <a:buChar char="·"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Practice With Tools</a:t>
                      </a:r>
                    </a:p>
                  </a:txBody>
                  <a:tcPr marL="122592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793841"/>
                  </a:ext>
                </a:extLst>
              </a:tr>
              <a:tr h="1715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100"/>
                        <a:buFont typeface="Symbol" panose="05050102010706020507" pitchFamily="18" charset="2"/>
                        <a:buChar char="·"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Maintenance  &amp; Its Type</a:t>
                      </a:r>
                    </a:p>
                  </a:txBody>
                  <a:tcPr marL="122592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560324"/>
                  </a:ext>
                </a:extLst>
              </a:tr>
              <a:tr h="1715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100"/>
                        <a:buFont typeface="Symbol" panose="05050102010706020507" pitchFamily="18" charset="2"/>
                        <a:buChar char="·"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Maintenance Documents</a:t>
                      </a:r>
                    </a:p>
                  </a:txBody>
                  <a:tcPr marL="122592" marR="3405" marT="340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112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3188730"/>
      </p:ext>
    </p:extLst>
  </p:cSld>
  <p:clrMapOvr>
    <a:masterClrMapping/>
  </p:clrMapOvr>
</p:sld>
</file>

<file path=ppt/theme/theme1.xml><?xml version="1.0" encoding="utf-8"?>
<a:theme xmlns:a="http://schemas.openxmlformats.org/drawingml/2006/main" name="1_標準デザイン">
  <a:themeElements>
    <a:clrScheme name="1_標準デザイン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標準デザイン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ＭＳ Ｐゴシック" pitchFamily="50" charset="-128"/>
          </a:defRPr>
        </a:defPPr>
      </a:lstStyle>
    </a:lnDef>
  </a:objectDefaults>
  <a:extraClrSchemeLst>
    <a:extraClrScheme>
      <a:clrScheme name="1_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9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2">
      <a:majorFont>
        <a:latin typeface="Tahoma"/>
        <a:ea typeface="Meiryo UI"/>
        <a:cs typeface=""/>
      </a:majorFont>
      <a:minorFont>
        <a:latin typeface="Tahoma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zero">
  <a:themeElements>
    <a:clrScheme name="1_標準デザイン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標準デザイン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ＭＳ Ｐゴシック" pitchFamily="50" charset="-128"/>
          </a:defRPr>
        </a:defPPr>
      </a:lstStyle>
    </a:lnDef>
  </a:objectDefaults>
  <a:extraClrSchemeLst>
    <a:extraClrScheme>
      <a:clrScheme name="1_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zero" id="{3CA00AC0-D5D1-4FA6-BE5E-66222F2238DE}" vid="{4D79635A-5E56-4EC3-9638-E1FE631FA273}"/>
    </a:ext>
  </a:extLst>
</a:theme>
</file>

<file path=ppt/theme/theme4.xml><?xml version="1.0" encoding="utf-8"?>
<a:theme xmlns:a="http://schemas.openxmlformats.org/drawingml/2006/main" name="10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2">
      <a:majorFont>
        <a:latin typeface="Tahoma"/>
        <a:ea typeface="Meiryo UI"/>
        <a:cs typeface=""/>
      </a:majorFont>
      <a:minorFont>
        <a:latin typeface="Tahoma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1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2">
      <a:majorFont>
        <a:latin typeface="Tahoma"/>
        <a:ea typeface="Meiryo UI"/>
        <a:cs typeface=""/>
      </a:majorFont>
      <a:minorFont>
        <a:latin typeface="Tahoma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2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2">
      <a:majorFont>
        <a:latin typeface="Tahoma"/>
        <a:ea typeface="Meiryo UI"/>
        <a:cs typeface=""/>
      </a:majorFont>
      <a:minorFont>
        <a:latin typeface="Tahoma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3_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2">
      <a:majorFont>
        <a:latin typeface="Tahoma"/>
        <a:ea typeface="Meiryo UI"/>
        <a:cs typeface=""/>
      </a:majorFont>
      <a:minorFont>
        <a:latin typeface="Tahoma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69147</TotalTime>
  <Words>573</Words>
  <Application>Microsoft Office PowerPoint</Application>
  <PresentationFormat>On-screen Show (4:3)</PresentationFormat>
  <Paragraphs>187</Paragraphs>
  <Slides>11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6" baseType="lpstr">
      <vt:lpstr>Meiryo UI</vt:lpstr>
      <vt:lpstr>Arial</vt:lpstr>
      <vt:lpstr>Calibri</vt:lpstr>
      <vt:lpstr>Symbol</vt:lpstr>
      <vt:lpstr>Tahoma</vt:lpstr>
      <vt:lpstr>Times New Roman</vt:lpstr>
      <vt:lpstr>Trebuchet MS</vt:lpstr>
      <vt:lpstr>1_標準デザイン</vt:lpstr>
      <vt:lpstr>9_Office ​​テーマ</vt:lpstr>
      <vt:lpstr>zero</vt:lpstr>
      <vt:lpstr>10_Office ​​テーマ</vt:lpstr>
      <vt:lpstr>11_Office ​​テーマ</vt:lpstr>
      <vt:lpstr>12_Office ​​テーマ</vt:lpstr>
      <vt:lpstr>13_Office ​​テーマ</vt:lpstr>
      <vt:lpstr>Photo Editor Photo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Musashi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 REVIEW JULY-14</dc:title>
  <dc:creator>ssaxena</dc:creator>
  <cp:lastModifiedBy>Umita Gupta</cp:lastModifiedBy>
  <cp:revision>5674</cp:revision>
  <cp:lastPrinted>2019-11-14T02:42:30Z</cp:lastPrinted>
  <dcterms:created xsi:type="dcterms:W3CDTF">2014-09-03T09:36:33Z</dcterms:created>
  <dcterms:modified xsi:type="dcterms:W3CDTF">2021-02-08T07:11:02Z</dcterms:modified>
</cp:coreProperties>
</file>